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4" roundtripDataSignature="AMtx7mjGmu94c851gJK757ES7wXcheNw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90BA557-911D-4C0C-8F74-28092A64E68F}">
  <a:tblStyle styleId="{C90BA557-911D-4C0C-8F74-28092A64E68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fill>
          <a:solidFill>
            <a:srgbClr val="CFD7E7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FD7E7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9" name="Google Shape;11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events.renu.ac.ug/event/3/" TargetMode="External"/><Relationship Id="rId4" Type="http://schemas.openxmlformats.org/officeDocument/2006/relationships/hyperlink" Target="https://events.renu.ac.ug/event/3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1788517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Federation and Identity Management Workshop 2023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199"/>
            <a:ext cx="6400800" cy="1938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UCU Mukono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Welcome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Sponsors and Partners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Network Startup Resource Center(NSRC)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Research and Education Network for Uganda (RENU)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Uganda Christian University (Host)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Instructors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graphicFrame>
        <p:nvGraphicFramePr>
          <p:cNvPr id="98" name="Google Shape;98;p3"/>
          <p:cNvGraphicFramePr/>
          <p:nvPr/>
        </p:nvGraphicFramePr>
        <p:xfrm>
          <a:off x="559224" y="162862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{C90BA557-911D-4C0C-8F74-28092A64E68F}</a:tableStyleId>
              </a:tblPr>
              <a:tblGrid>
                <a:gridCol w="807475"/>
                <a:gridCol w="1666700"/>
                <a:gridCol w="4329625"/>
                <a:gridCol w="12345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FL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Names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Organization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Country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711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AN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Amos T. Nuwasiima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Uganda Christian University (</a:t>
                      </a:r>
                      <a:r>
                        <a:rPr lang="en-US" sz="1800" u="none" cap="none" strike="noStrike"/>
                        <a:t>UCU)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Uganda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780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BS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Brook Shofield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Network Startup Resource Center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/>
                        <a:t>Australia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78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IN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Ivan Frank Nsimbi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Rakai Health Science Program (RHSP)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Uganda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  <a:tr h="1076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DS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Derrick Ssemanda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Research &amp; Education Network for Uganda (RENU)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cap="none" strike="noStrike"/>
                        <a:t>Uganda</a:t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Administrative Items</a:t>
            </a:r>
            <a:endParaRPr/>
          </a:p>
        </p:txBody>
      </p:sp>
      <p:sp>
        <p:nvSpPr>
          <p:cNvPr id="104" name="Google Shape;104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Agenda</a:t>
            </a:r>
            <a:endParaRPr/>
          </a:p>
          <a:p>
            <a:pPr indent="-299085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https://events.renu.ac.ug/event/3/</a:t>
            </a:r>
            <a:endParaRPr b="1"/>
          </a:p>
          <a:p>
            <a:pPr indent="-342900" lvl="0" marL="342900" rtl="0" algn="l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Wireless Network</a:t>
            </a:r>
            <a:endParaRPr/>
          </a:p>
          <a:p>
            <a:pPr indent="-299085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SSIDs</a:t>
            </a:r>
            <a:endParaRPr/>
          </a:p>
          <a:p>
            <a:pPr indent="-240030" lvl="2" marL="1143000" rtl="0" algn="l">
              <a:lnSpc>
                <a:spcPct val="100000"/>
              </a:lnSpc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RENU-FIM-2023</a:t>
            </a:r>
            <a:endParaRPr/>
          </a:p>
          <a:p>
            <a:pPr indent="-299085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Password: 123456789#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Course Materials</a:t>
            </a:r>
            <a:endParaRPr/>
          </a:p>
          <a:p>
            <a:pPr indent="-299085" lvl="1" marL="74295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Available at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https://events.renu.ac.ug/event/3/</a:t>
            </a:r>
            <a:endParaRPr/>
          </a:p>
          <a:p>
            <a:pPr indent="0" lvl="1" marL="457200" rtl="0" algn="l">
              <a:lnSpc>
                <a:spcPct val="10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Key for Success</a:t>
            </a:r>
            <a:endParaRPr/>
          </a:p>
        </p:txBody>
      </p:sp>
      <p:sp>
        <p:nvSpPr>
          <p:cNvPr id="110" name="Google Shape;110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Remember this workshop is for you! 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Please ask questions as you have them 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Your experiences are valuable. Please share them 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Please keep time. If we start late, we shall end late 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Take advantage of the event to meet your colleagues and build the “human network” </a:t>
            </a:r>
            <a:endParaRPr/>
          </a:p>
          <a:p>
            <a:pPr indent="-139700" lvl="0" marL="342900" rtl="0" algn="just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just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Virtual Machine Access</a:t>
            </a:r>
            <a:endParaRPr/>
          </a:p>
        </p:txBody>
      </p:sp>
      <p:sp>
        <p:nvSpPr>
          <p:cNvPr id="116" name="Google Shape;116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Each participant is entitled to one instance (VM) to be used during the entire week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Access details such as usernames and passwords shall be shared in class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Introductions</a:t>
            </a:r>
            <a:endParaRPr/>
          </a:p>
        </p:txBody>
      </p:sp>
      <p:sp>
        <p:nvSpPr>
          <p:cNvPr id="122" name="Google Shape;122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To be done in pairs – Anything unique about your neighbor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2018-04-08T12:33:45Z</dcterms:created>
  <dc:creator>Alex Mwotil</dc:creator>
</cp:coreProperties>
</file>