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7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9C90A-D7BC-46EC-8A63-DBB9AEA92ABF}" type="datetimeFigureOut">
              <a:rPr lang="en-ZA" smtClean="0"/>
              <a:t>2018/03/26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EB87-1F3C-475C-BF0F-45BFEFEFEAD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35002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9C90A-D7BC-46EC-8A63-DBB9AEA92ABF}" type="datetimeFigureOut">
              <a:rPr lang="en-ZA" smtClean="0"/>
              <a:t>2018/03/26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EB87-1F3C-475C-BF0F-45BFEFEFEAD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04313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9C90A-D7BC-46EC-8A63-DBB9AEA92ABF}" type="datetimeFigureOut">
              <a:rPr lang="en-ZA" smtClean="0"/>
              <a:t>2018/03/26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EB87-1F3C-475C-BF0F-45BFEFEFEAD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79727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9C90A-D7BC-46EC-8A63-DBB9AEA92ABF}" type="datetimeFigureOut">
              <a:rPr lang="en-ZA" smtClean="0"/>
              <a:t>2018/03/26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EB87-1F3C-475C-BF0F-45BFEFEFEAD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26277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9C90A-D7BC-46EC-8A63-DBB9AEA92ABF}" type="datetimeFigureOut">
              <a:rPr lang="en-ZA" smtClean="0"/>
              <a:t>2018/03/26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EB87-1F3C-475C-BF0F-45BFEFEFEAD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924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9C90A-D7BC-46EC-8A63-DBB9AEA92ABF}" type="datetimeFigureOut">
              <a:rPr lang="en-ZA" smtClean="0"/>
              <a:t>2018/03/26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EB87-1F3C-475C-BF0F-45BFEFEFEAD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96682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9C90A-D7BC-46EC-8A63-DBB9AEA92ABF}" type="datetimeFigureOut">
              <a:rPr lang="en-ZA" smtClean="0"/>
              <a:t>2018/03/26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EB87-1F3C-475C-BF0F-45BFEFEFEAD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8719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9C90A-D7BC-46EC-8A63-DBB9AEA92ABF}" type="datetimeFigureOut">
              <a:rPr lang="en-ZA" smtClean="0"/>
              <a:t>2018/03/26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EB87-1F3C-475C-BF0F-45BFEFEFEAD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16266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9C90A-D7BC-46EC-8A63-DBB9AEA92ABF}" type="datetimeFigureOut">
              <a:rPr lang="en-ZA" smtClean="0"/>
              <a:t>2018/03/26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EB87-1F3C-475C-BF0F-45BFEFEFEAD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5324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9C90A-D7BC-46EC-8A63-DBB9AEA92ABF}" type="datetimeFigureOut">
              <a:rPr lang="en-ZA" smtClean="0"/>
              <a:t>2018/03/26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EB87-1F3C-475C-BF0F-45BFEFEFEAD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09397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9C90A-D7BC-46EC-8A63-DBB9AEA92ABF}" type="datetimeFigureOut">
              <a:rPr lang="en-ZA" smtClean="0"/>
              <a:t>2018/03/26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EB87-1F3C-475C-BF0F-45BFEFEFEAD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52907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9C90A-D7BC-46EC-8A63-DBB9AEA92ABF}" type="datetimeFigureOut">
              <a:rPr lang="en-ZA" smtClean="0"/>
              <a:t>2018/03/26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4EB87-1F3C-475C-BF0F-45BFEFEFEAD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16347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/>
              <a:t>Silos Exercise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19277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ZA" sz="3200" dirty="0" smtClean="0"/>
              <a:t>Human Resources</a:t>
            </a:r>
          </a:p>
          <a:p>
            <a:r>
              <a:rPr lang="en-ZA" sz="3200" dirty="0" smtClean="0"/>
              <a:t>Research Office</a:t>
            </a:r>
          </a:p>
          <a:p>
            <a:r>
              <a:rPr lang="en-ZA" sz="3200" dirty="0" smtClean="0"/>
              <a:t>Salaries / Payroll</a:t>
            </a:r>
          </a:p>
          <a:p>
            <a:endParaRPr lang="en-ZA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ZA" sz="3200" dirty="0" smtClean="0"/>
              <a:t>Registrar / Student Records</a:t>
            </a:r>
          </a:p>
          <a:p>
            <a:r>
              <a:rPr lang="en-ZA" sz="3200" dirty="0" smtClean="0"/>
              <a:t>Library</a:t>
            </a:r>
          </a:p>
          <a:p>
            <a:r>
              <a:rPr lang="en-ZA" sz="3200" dirty="0" smtClean="0"/>
              <a:t>Information Technology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65141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What are the relationships between the departments?</a:t>
            </a:r>
          </a:p>
          <a:p>
            <a:r>
              <a:rPr lang="en-ZA" dirty="0" smtClean="0"/>
              <a:t>What information do they hold?</a:t>
            </a:r>
          </a:p>
          <a:p>
            <a:r>
              <a:rPr lang="en-ZA" dirty="0" smtClean="0"/>
              <a:t>Who is the authoritative source?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73175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1909" y="0"/>
            <a:ext cx="524818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474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Staff</a:t>
            </a:r>
            <a:endParaRPr lang="en-ZA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ZA" sz="2000" dirty="0" smtClean="0"/>
              <a:t>Date of birth (HR)</a:t>
            </a:r>
          </a:p>
          <a:p>
            <a:r>
              <a:rPr lang="en-ZA" sz="2000" dirty="0" smtClean="0"/>
              <a:t>Department (HR) -&gt; Library, Research, IT</a:t>
            </a:r>
          </a:p>
          <a:p>
            <a:r>
              <a:rPr lang="en-ZA" sz="2000" dirty="0" smtClean="0"/>
              <a:t>Email address (IT) -&gt; HR, Salaries, Library, Research</a:t>
            </a:r>
          </a:p>
          <a:p>
            <a:r>
              <a:rPr lang="en-ZA" sz="2000" b="1" dirty="0" smtClean="0"/>
              <a:t>Employee number </a:t>
            </a:r>
            <a:r>
              <a:rPr lang="en-ZA" sz="2000" dirty="0" smtClean="0"/>
              <a:t>(Salaries) -&gt; HR, Library, Research, IT</a:t>
            </a:r>
          </a:p>
          <a:p>
            <a:r>
              <a:rPr lang="en-ZA" sz="2000" dirty="0" smtClean="0"/>
              <a:t>End date (HR) -&gt; Salaries</a:t>
            </a:r>
          </a:p>
          <a:p>
            <a:r>
              <a:rPr lang="en-ZA" sz="2000" i="1" dirty="0" smtClean="0"/>
              <a:t>Given names </a:t>
            </a:r>
            <a:r>
              <a:rPr lang="en-ZA" sz="2000" dirty="0" smtClean="0"/>
              <a:t>(HR) -&gt; Salaries, Research, IT</a:t>
            </a:r>
          </a:p>
          <a:p>
            <a:r>
              <a:rPr lang="en-ZA" sz="2000" dirty="0" smtClean="0"/>
              <a:t>Grants (Research)</a:t>
            </a:r>
          </a:p>
          <a:p>
            <a:r>
              <a:rPr lang="en-ZA" sz="2000" dirty="0" smtClean="0"/>
              <a:t>Home address (HR)</a:t>
            </a:r>
          </a:p>
          <a:p>
            <a:r>
              <a:rPr lang="en-ZA" sz="2000" dirty="0" smtClean="0"/>
              <a:t>Income tax number (HR)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ZA" sz="2000" dirty="0" smtClean="0"/>
              <a:t>Job title (HR)</a:t>
            </a:r>
          </a:p>
          <a:p>
            <a:r>
              <a:rPr lang="en-ZA" sz="2000" dirty="0" smtClean="0"/>
              <a:t>Marital Status (HR)</a:t>
            </a:r>
          </a:p>
          <a:p>
            <a:r>
              <a:rPr lang="en-ZA" sz="2000" dirty="0" smtClean="0"/>
              <a:t>Mobile phone number (HR)</a:t>
            </a:r>
          </a:p>
          <a:p>
            <a:r>
              <a:rPr lang="en-ZA" sz="2000" dirty="0" smtClean="0"/>
              <a:t>ORCID </a:t>
            </a:r>
            <a:r>
              <a:rPr lang="en-ZA" sz="2000" dirty="0" err="1" smtClean="0"/>
              <a:t>iD</a:t>
            </a:r>
            <a:r>
              <a:rPr lang="en-ZA" sz="2000" dirty="0" smtClean="0"/>
              <a:t> (Library) -&gt; Research</a:t>
            </a:r>
          </a:p>
          <a:p>
            <a:r>
              <a:rPr lang="en-ZA" sz="2000" i="1" dirty="0" smtClean="0"/>
              <a:t>Preferred name </a:t>
            </a:r>
            <a:r>
              <a:rPr lang="en-ZA" sz="2000" dirty="0" smtClean="0"/>
              <a:t>(IT?) -&gt; Library</a:t>
            </a:r>
          </a:p>
          <a:p>
            <a:r>
              <a:rPr lang="en-ZA" sz="2000" dirty="0" smtClean="0"/>
              <a:t>Publications (Library) -&gt; Research</a:t>
            </a:r>
          </a:p>
          <a:p>
            <a:r>
              <a:rPr lang="en-ZA" sz="2000" dirty="0" smtClean="0"/>
              <a:t>Start date (HR) -&gt; Salaries</a:t>
            </a:r>
          </a:p>
          <a:p>
            <a:r>
              <a:rPr lang="en-ZA" sz="2000" dirty="0" smtClean="0"/>
              <a:t>Surname (HR) -&gt; Salaries, Library, Research, IT</a:t>
            </a:r>
          </a:p>
          <a:p>
            <a:r>
              <a:rPr lang="en-ZA" sz="2000" dirty="0" smtClean="0"/>
              <a:t>Username (IT)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118749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Students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ZA" sz="2000" dirty="0" smtClean="0"/>
              <a:t>Courses (Registrar) -&gt; Library, IT, Research</a:t>
            </a:r>
          </a:p>
          <a:p>
            <a:r>
              <a:rPr lang="en-ZA" sz="2000" i="1" dirty="0" smtClean="0"/>
              <a:t>Date of birth </a:t>
            </a:r>
            <a:r>
              <a:rPr lang="en-ZA" sz="2000" dirty="0" smtClean="0"/>
              <a:t>(Registrar)</a:t>
            </a:r>
          </a:p>
          <a:p>
            <a:r>
              <a:rPr lang="en-ZA" sz="2000" dirty="0" smtClean="0"/>
              <a:t>Degree (Registrar)</a:t>
            </a:r>
          </a:p>
          <a:p>
            <a:r>
              <a:rPr lang="en-ZA" sz="2000" dirty="0" smtClean="0"/>
              <a:t>Email address (IT) -&gt; Registrar, Salaries, Library, Research</a:t>
            </a:r>
          </a:p>
          <a:p>
            <a:r>
              <a:rPr lang="en-ZA" sz="2000" dirty="0" smtClean="0"/>
              <a:t>End date (Registrar) -&gt; Salaries</a:t>
            </a:r>
          </a:p>
          <a:p>
            <a:r>
              <a:rPr lang="en-ZA" sz="2000" dirty="0" smtClean="0"/>
              <a:t>Given names (Registrar) -&gt; Salaries, Research, IT</a:t>
            </a:r>
          </a:p>
          <a:p>
            <a:r>
              <a:rPr lang="en-ZA" sz="2000" i="1" dirty="0" smtClean="0"/>
              <a:t>Home address </a:t>
            </a:r>
            <a:r>
              <a:rPr lang="en-ZA" sz="2000" dirty="0" smtClean="0"/>
              <a:t>(Registrar)</a:t>
            </a:r>
          </a:p>
          <a:p>
            <a:r>
              <a:rPr lang="en-ZA" sz="2000" i="1" dirty="0" smtClean="0"/>
              <a:t>Marital status </a:t>
            </a:r>
            <a:r>
              <a:rPr lang="en-ZA" sz="2000" dirty="0" smtClean="0"/>
              <a:t>(Registrar)</a:t>
            </a:r>
          </a:p>
          <a:p>
            <a:r>
              <a:rPr lang="en-ZA" sz="2000" i="1" dirty="0" smtClean="0"/>
              <a:t>Mobile phone number </a:t>
            </a:r>
            <a:r>
              <a:rPr lang="en-ZA" sz="2000" dirty="0" smtClean="0"/>
              <a:t>(Registrar)</a:t>
            </a:r>
          </a:p>
          <a:p>
            <a:endParaRPr lang="en-ZA" dirty="0" smtClean="0"/>
          </a:p>
          <a:p>
            <a:endParaRPr lang="en-ZA" i="1" dirty="0" smtClean="0"/>
          </a:p>
          <a:p>
            <a:endParaRPr lang="en-ZA" dirty="0" smtClean="0"/>
          </a:p>
          <a:p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ZA" sz="2000" dirty="0" smtClean="0"/>
              <a:t>ORCID </a:t>
            </a:r>
            <a:r>
              <a:rPr lang="en-ZA" sz="2000" dirty="0" err="1" smtClean="0"/>
              <a:t>iD</a:t>
            </a:r>
            <a:r>
              <a:rPr lang="en-ZA" sz="2000" dirty="0" smtClean="0"/>
              <a:t> (Library) -&gt; Research</a:t>
            </a:r>
          </a:p>
          <a:p>
            <a:r>
              <a:rPr lang="en-ZA" sz="2000" dirty="0" smtClean="0"/>
              <a:t>Preferred name (Registrar) -&gt; Library, IT</a:t>
            </a:r>
          </a:p>
          <a:p>
            <a:r>
              <a:rPr lang="en-ZA" sz="2000" dirty="0" smtClean="0"/>
              <a:t>Publications (Library) -&gt; Research</a:t>
            </a:r>
          </a:p>
          <a:p>
            <a:r>
              <a:rPr lang="en-ZA" sz="2000" dirty="0" smtClean="0"/>
              <a:t>Start date (Registrar) -&gt; Salaries</a:t>
            </a:r>
          </a:p>
          <a:p>
            <a:r>
              <a:rPr lang="en-ZA" sz="2000" b="1" dirty="0" smtClean="0"/>
              <a:t>Student number </a:t>
            </a:r>
            <a:r>
              <a:rPr lang="en-ZA" sz="2000" dirty="0" smtClean="0"/>
              <a:t>(Registrar) -&gt; Salaries, Library, Research, IT</a:t>
            </a:r>
          </a:p>
          <a:p>
            <a:r>
              <a:rPr lang="en-ZA" sz="2000" dirty="0" smtClean="0"/>
              <a:t>Surname (Registrar) -&gt; Salaries, Research, IT, Library</a:t>
            </a:r>
          </a:p>
          <a:p>
            <a:r>
              <a:rPr lang="en-ZA" sz="2000" dirty="0" smtClean="0"/>
              <a:t>Username (IT)</a:t>
            </a:r>
          </a:p>
          <a:p>
            <a:pPr marL="0" indent="0">
              <a:buNone/>
            </a:pPr>
            <a:endParaRPr lang="en-ZA" sz="2000" dirty="0" smtClean="0"/>
          </a:p>
        </p:txBody>
      </p:sp>
    </p:spTree>
    <p:extLst>
      <p:ext uri="{BB962C8B-B14F-4D97-AF65-F5344CB8AC3E}">
        <p14:creationId xmlns:p14="http://schemas.microsoft.com/office/powerpoint/2010/main" val="3968005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297</Words>
  <Application>Microsoft Office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Silos Exercise</vt:lpstr>
      <vt:lpstr>PowerPoint Presentation</vt:lpstr>
      <vt:lpstr>PowerPoint Presentation</vt:lpstr>
      <vt:lpstr>PowerPoint Presentation</vt:lpstr>
      <vt:lpstr>Staff</vt:lpstr>
      <vt:lpstr>Students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Guy Halse</dc:creator>
  <cp:lastModifiedBy>Guy Halse</cp:lastModifiedBy>
  <cp:revision>4</cp:revision>
  <dcterms:created xsi:type="dcterms:W3CDTF">2018-03-26T11:15:30Z</dcterms:created>
  <dcterms:modified xsi:type="dcterms:W3CDTF">2018-03-26T11:34:33Z</dcterms:modified>
</cp:coreProperties>
</file>