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500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431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972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627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2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668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719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626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32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93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290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9C90A-D7BC-46EC-8A63-DBB9AEA92ABF}" type="datetimeFigureOut">
              <a:rPr lang="en-ZA" smtClean="0"/>
              <a:t>2018/03/26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B87-1F3C-475C-BF0F-45BFEFEFEA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63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Silos Exercise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927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Human Resources</a:t>
            </a:r>
          </a:p>
          <a:p>
            <a:r>
              <a:rPr lang="en-ZA" sz="3200" dirty="0" smtClean="0"/>
              <a:t>Research Office</a:t>
            </a:r>
          </a:p>
          <a:p>
            <a:r>
              <a:rPr lang="en-ZA" sz="3200" dirty="0" smtClean="0"/>
              <a:t>Salaries / Payroll</a:t>
            </a:r>
          </a:p>
          <a:p>
            <a:endParaRPr lang="en-ZA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sz="3200" dirty="0" smtClean="0"/>
              <a:t>Registrar / Student Records</a:t>
            </a:r>
          </a:p>
          <a:p>
            <a:r>
              <a:rPr lang="en-ZA" sz="3200" dirty="0" smtClean="0"/>
              <a:t>Library</a:t>
            </a:r>
          </a:p>
          <a:p>
            <a:r>
              <a:rPr lang="en-ZA" sz="3200" dirty="0" smtClean="0"/>
              <a:t>Information Technology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514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What are the relationships between the departments?</a:t>
            </a:r>
          </a:p>
          <a:p>
            <a:r>
              <a:rPr lang="en-ZA" dirty="0" smtClean="0"/>
              <a:t>What information do they hold?</a:t>
            </a:r>
          </a:p>
          <a:p>
            <a:r>
              <a:rPr lang="en-ZA" dirty="0" smtClean="0"/>
              <a:t>Who is the authoritative source?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317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909" y="0"/>
            <a:ext cx="52481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7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Staff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Date of birth (HR)</a:t>
            </a:r>
          </a:p>
          <a:p>
            <a:r>
              <a:rPr lang="en-ZA" sz="2000" dirty="0" smtClean="0"/>
              <a:t>Department (HR) -&gt; Library, Research, IT</a:t>
            </a:r>
          </a:p>
          <a:p>
            <a:r>
              <a:rPr lang="en-ZA" sz="2000" dirty="0" smtClean="0"/>
              <a:t>Email address (IT) -&gt; HR, Salaries, Library, Research</a:t>
            </a:r>
          </a:p>
          <a:p>
            <a:r>
              <a:rPr lang="en-ZA" sz="2000" b="1" dirty="0" smtClean="0"/>
              <a:t>Employee number </a:t>
            </a:r>
            <a:r>
              <a:rPr lang="en-ZA" sz="2000" dirty="0" smtClean="0"/>
              <a:t>(Salaries) -&gt; HR, Library, Research, IT</a:t>
            </a:r>
          </a:p>
          <a:p>
            <a:r>
              <a:rPr lang="en-ZA" sz="2000" dirty="0" smtClean="0"/>
              <a:t>End date (HR) -&gt; Salaries</a:t>
            </a:r>
          </a:p>
          <a:p>
            <a:r>
              <a:rPr lang="en-ZA" sz="2000" i="1" dirty="0" smtClean="0"/>
              <a:t>Given names </a:t>
            </a:r>
            <a:r>
              <a:rPr lang="en-ZA" sz="2000" dirty="0" smtClean="0"/>
              <a:t>(HR) -&gt; Salaries, Research, IT</a:t>
            </a:r>
          </a:p>
          <a:p>
            <a:r>
              <a:rPr lang="en-ZA" sz="2000" dirty="0" smtClean="0"/>
              <a:t>Grants (Research)</a:t>
            </a:r>
          </a:p>
          <a:p>
            <a:r>
              <a:rPr lang="en-ZA" sz="2000" dirty="0" smtClean="0"/>
              <a:t>Home address (HR)</a:t>
            </a:r>
          </a:p>
          <a:p>
            <a:r>
              <a:rPr lang="en-ZA" sz="2000" dirty="0" smtClean="0"/>
              <a:t>Income tax number (HR)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Job title (HR)</a:t>
            </a:r>
          </a:p>
          <a:p>
            <a:r>
              <a:rPr lang="en-ZA" sz="2000" dirty="0" smtClean="0"/>
              <a:t>Marital Status (HR)</a:t>
            </a:r>
          </a:p>
          <a:p>
            <a:r>
              <a:rPr lang="en-ZA" sz="2000" dirty="0" smtClean="0"/>
              <a:t>Mobile phone number (HR)</a:t>
            </a:r>
          </a:p>
          <a:p>
            <a:r>
              <a:rPr lang="en-ZA" sz="2000" dirty="0" smtClean="0"/>
              <a:t>ORCID </a:t>
            </a:r>
            <a:r>
              <a:rPr lang="en-ZA" sz="2000" dirty="0" err="1" smtClean="0"/>
              <a:t>iD</a:t>
            </a:r>
            <a:r>
              <a:rPr lang="en-ZA" sz="2000" dirty="0" smtClean="0"/>
              <a:t> (Library) -&gt; Research</a:t>
            </a:r>
          </a:p>
          <a:p>
            <a:r>
              <a:rPr lang="en-ZA" sz="2000" i="1" dirty="0" smtClean="0"/>
              <a:t>Preferred name </a:t>
            </a:r>
            <a:r>
              <a:rPr lang="en-ZA" sz="2000" dirty="0" smtClean="0"/>
              <a:t>(IT?) -&gt; Library</a:t>
            </a:r>
          </a:p>
          <a:p>
            <a:r>
              <a:rPr lang="en-ZA" sz="2000" dirty="0" smtClean="0"/>
              <a:t>Publications (Library) -&gt; Research</a:t>
            </a:r>
          </a:p>
          <a:p>
            <a:r>
              <a:rPr lang="en-ZA" sz="2000" dirty="0" smtClean="0"/>
              <a:t>Start date (HR) -&gt; Salaries</a:t>
            </a:r>
          </a:p>
          <a:p>
            <a:r>
              <a:rPr lang="en-ZA" sz="2000" dirty="0" smtClean="0"/>
              <a:t>Surname (HR) -&gt; Salaries, Library, Research, IT</a:t>
            </a:r>
          </a:p>
          <a:p>
            <a:r>
              <a:rPr lang="en-ZA" sz="2000" dirty="0" smtClean="0"/>
              <a:t>Username (IT)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187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Courses (Registrar) -&gt; Library, IT, Research</a:t>
            </a:r>
          </a:p>
          <a:p>
            <a:r>
              <a:rPr lang="en-ZA" sz="2000" i="1" dirty="0" smtClean="0"/>
              <a:t>Date of birth </a:t>
            </a:r>
            <a:r>
              <a:rPr lang="en-ZA" sz="2000" dirty="0" smtClean="0"/>
              <a:t>(Registrar)</a:t>
            </a:r>
          </a:p>
          <a:p>
            <a:r>
              <a:rPr lang="en-ZA" sz="2000" dirty="0" smtClean="0"/>
              <a:t>Degree (Registrar)</a:t>
            </a:r>
          </a:p>
          <a:p>
            <a:r>
              <a:rPr lang="en-ZA" sz="2000" dirty="0" smtClean="0"/>
              <a:t>Email address (IT) -&gt; Registrar, Salaries, Library, Research</a:t>
            </a:r>
          </a:p>
          <a:p>
            <a:r>
              <a:rPr lang="en-ZA" sz="2000" dirty="0" smtClean="0"/>
              <a:t>End date (Registrar) -&gt; Salaries</a:t>
            </a:r>
          </a:p>
          <a:p>
            <a:r>
              <a:rPr lang="en-ZA" sz="2000" dirty="0" smtClean="0"/>
              <a:t>Given names (Registrar) -&gt; Salaries, Research, IT</a:t>
            </a:r>
          </a:p>
          <a:p>
            <a:r>
              <a:rPr lang="en-ZA" sz="2000" i="1" dirty="0" smtClean="0"/>
              <a:t>Home address </a:t>
            </a:r>
            <a:r>
              <a:rPr lang="en-ZA" sz="2000" dirty="0" smtClean="0"/>
              <a:t>(Registrar)</a:t>
            </a:r>
          </a:p>
          <a:p>
            <a:r>
              <a:rPr lang="en-ZA" sz="2000" i="1" dirty="0" smtClean="0"/>
              <a:t>Marital status </a:t>
            </a:r>
            <a:r>
              <a:rPr lang="en-ZA" sz="2000" dirty="0" smtClean="0"/>
              <a:t>(Registrar)</a:t>
            </a:r>
          </a:p>
          <a:p>
            <a:r>
              <a:rPr lang="en-ZA" sz="2000" i="1" dirty="0" smtClean="0"/>
              <a:t>Mobile phone number </a:t>
            </a:r>
            <a:r>
              <a:rPr lang="en-ZA" sz="2000" dirty="0" smtClean="0"/>
              <a:t>(Registrar)</a:t>
            </a:r>
          </a:p>
          <a:p>
            <a:endParaRPr lang="en-ZA" dirty="0" smtClean="0"/>
          </a:p>
          <a:p>
            <a:endParaRPr lang="en-ZA" i="1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ORCID </a:t>
            </a:r>
            <a:r>
              <a:rPr lang="en-ZA" sz="2000" dirty="0" err="1" smtClean="0"/>
              <a:t>iD</a:t>
            </a:r>
            <a:r>
              <a:rPr lang="en-ZA" sz="2000" dirty="0" smtClean="0"/>
              <a:t> (Library) -&gt; Research</a:t>
            </a:r>
          </a:p>
          <a:p>
            <a:r>
              <a:rPr lang="en-ZA" sz="2000" dirty="0" smtClean="0"/>
              <a:t>Preferred name (Registrar) -&gt; Library, IT</a:t>
            </a:r>
          </a:p>
          <a:p>
            <a:r>
              <a:rPr lang="en-ZA" sz="2000" dirty="0" smtClean="0"/>
              <a:t>Publications (Library) -&gt; Research</a:t>
            </a:r>
          </a:p>
          <a:p>
            <a:r>
              <a:rPr lang="en-ZA" sz="2000" dirty="0" smtClean="0"/>
              <a:t>Start date (Registrar) -&gt; Salaries</a:t>
            </a:r>
          </a:p>
          <a:p>
            <a:r>
              <a:rPr lang="en-ZA" sz="2000" b="1" dirty="0" smtClean="0"/>
              <a:t>Student number </a:t>
            </a:r>
            <a:r>
              <a:rPr lang="en-ZA" sz="2000" dirty="0" smtClean="0"/>
              <a:t>(Registrar) -&gt; Salaries, Library, Research, IT</a:t>
            </a:r>
          </a:p>
          <a:p>
            <a:r>
              <a:rPr lang="en-ZA" sz="2000" dirty="0" smtClean="0"/>
              <a:t>Surname (Registrar) -&gt; Salaries, Research, IT, Library</a:t>
            </a:r>
          </a:p>
          <a:p>
            <a:r>
              <a:rPr lang="en-ZA" sz="2000" dirty="0" smtClean="0"/>
              <a:t>Username (IT)</a:t>
            </a:r>
          </a:p>
          <a:p>
            <a:pPr marL="0" indent="0">
              <a:buNone/>
            </a:pPr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396800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297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Silos Exercise</vt:lpstr>
      <vt:lpstr>PowerPoint Presentation</vt:lpstr>
      <vt:lpstr>PowerPoint Presentation</vt:lpstr>
      <vt:lpstr>PowerPoint Presentation</vt:lpstr>
      <vt:lpstr>Staff</vt:lpstr>
      <vt:lpstr>Students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Halse</dc:creator>
  <cp:lastModifiedBy>Guy Halse</cp:lastModifiedBy>
  <cp:revision>4</cp:revision>
  <dcterms:created xsi:type="dcterms:W3CDTF">2018-03-26T11:15:30Z</dcterms:created>
  <dcterms:modified xsi:type="dcterms:W3CDTF">2018-03-26T11:34:33Z</dcterms:modified>
</cp:coreProperties>
</file>