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41.png" ContentType="image/png"/>
  <Override PartName="/ppt/media/image11.png" ContentType="image/png"/>
  <Override PartName="/ppt/media/image3.png" ContentType="image/png"/>
  <Override PartName="/ppt/media/image53.png" ContentType="image/png"/>
  <Override PartName="/ppt/media/image38.png" ContentType="image/png"/>
  <Override PartName="/ppt/media/image21.png" ContentType="image/png"/>
  <Override PartName="/ppt/media/image4.png" ContentType="image/png"/>
  <Override PartName="/ppt/media/image54.png" ContentType="image/png"/>
  <Override PartName="/ppt/media/image39.png" ContentType="image/png"/>
  <Override PartName="/ppt/media/image12.png" ContentType="image/png"/>
  <Override PartName="/ppt/media/image5.jpeg" ContentType="image/jpeg"/>
  <Override PartName="/ppt/media/image48.png" ContentType="image/png"/>
  <Override PartName="/ppt/media/image22.png" ContentType="image/png"/>
  <Override PartName="/ppt/media/image8.png" ContentType="image/png"/>
  <Override PartName="/ppt/media/image6.jpeg" ContentType="image/jpeg"/>
  <Override PartName="/ppt/media/image58.png" ContentType="image/png"/>
  <Override PartName="/ppt/media/image23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10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7.jpeg" ContentType="image/jpeg"/>
  <Override PartName="/ppt/media/image57.wmf" ContentType="image/x-wmf"/>
  <Override PartName="/ppt/media/image16.png" ContentType="image/png"/>
  <Override PartName="/ppt/media/image20.png" ContentType="image/png"/>
  <Override PartName="/ppt/media/image25.png" ContentType="image/png"/>
  <Override PartName="/ppt/media/image26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40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29.png" ContentType="image/png"/>
  <Override PartName="/ppt/media/image62.png" ContentType="image/png"/>
  <Override PartName="/ppt/media/image47.png" ContentType="image/png"/>
  <Override PartName="/ppt/media/image35.png" ContentType="image/png"/>
  <Override PartName="/ppt/media/image17.png" ContentType="image/png"/>
  <Override PartName="/ppt/media/image50.png" ContentType="image/png"/>
  <Override PartName="/ppt/media/image36.png" ContentType="image/png"/>
  <Override PartName="/ppt/media/image18.png" ContentType="image/png"/>
  <Override PartName="/ppt/media/image2.jpeg" ContentType="image/jpeg"/>
  <Override PartName="/ppt/media/image51.png" ContentType="image/png"/>
  <Override PartName="/ppt/media/image28.png" ContentType="image/png"/>
  <Override PartName="/ppt/media/image61.png" ContentType="image/png"/>
  <Override PartName="/ppt/media/image46.png" ContentType="image/png"/>
  <Override PartName="/ppt/media/image37.png" ContentType="image/png"/>
  <Override PartName="/ppt/media/image19.png" ContentType="image/png"/>
  <Override PartName="/ppt/media/image52.png" ContentType="image/png"/>
  <Override PartName="/ppt/media/image49.png" ContentType="image/png"/>
  <Override PartName="/ppt/media/image55.png" ContentType="image/png"/>
  <Override PartName="/ppt/media/image56.png" ContentType="image/png"/>
  <Override PartName="/ppt/media/image45.png" ContentType="image/png"/>
  <Override PartName="/ppt/media/image27.png" ContentType="image/png"/>
  <Override PartName="/ppt/media/image6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drawing2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5DC81-9AC8-9642-9A31-F50D0DC2070C}" type="doc">
      <dgm:prSet loTypeId="urn:microsoft.com/office/officeart/2009/3/layout/IncreasingArrowsProcess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94F03-DDE3-E342-9475-A04FC2EE500B}">
      <dgm:prSet phldrT="[Text]"/>
      <dgm:spPr/>
      <dgm:t>
        <a:bodyPr/>
        <a:lstStyle/>
        <a:p>
          <a:r>
            <a:rPr lang="en-US" dirty="0" smtClean="0"/>
            <a:t>eduroam</a:t>
          </a:r>
          <a:endParaRPr lang="en-US" dirty="0"/>
        </a:p>
      </dgm:t>
    </dgm:pt>
    <dgm:pt modelId="{652E75DA-7878-E446-AB05-DB158C16676E}" type="parTrans" cxnId="{31E7C295-C22C-974A-A160-5C17E872BCE9}">
      <dgm:prSet/>
      <dgm:spPr/>
      <dgm:t>
        <a:bodyPr/>
        <a:lstStyle/>
        <a:p>
          <a:endParaRPr lang="en-US"/>
        </a:p>
      </dgm:t>
    </dgm:pt>
    <dgm:pt modelId="{226D8DEB-A959-6D46-8D8F-609269722815}" type="sibTrans" cxnId="{31E7C295-C22C-974A-A160-5C17E872BCE9}">
      <dgm:prSet/>
      <dgm:spPr/>
      <dgm:t>
        <a:bodyPr/>
        <a:lstStyle/>
        <a:p>
          <a:endParaRPr lang="en-US"/>
        </a:p>
      </dgm:t>
    </dgm:pt>
    <dgm:pt modelId="{6F04E756-FEE5-D942-9ED5-571F50F802F6}">
      <dgm:prSet phldrT="[Text]"/>
      <dgm:spPr/>
      <dgm:t>
        <a:bodyPr/>
        <a:lstStyle/>
        <a:p>
          <a:r>
            <a:rPr lang="en-US" dirty="0" smtClean="0"/>
            <a:t>NREN Federation RADIUS</a:t>
          </a:r>
          <a:endParaRPr lang="en-US" dirty="0"/>
        </a:p>
      </dgm:t>
    </dgm:pt>
    <dgm:pt modelId="{99C41AC0-28E9-694E-A660-089E41E1D29E}" type="parTrans" cxnId="{C606FFDC-2CC6-C745-8F25-9C0559A6D0FC}">
      <dgm:prSet/>
      <dgm:spPr/>
      <dgm:t>
        <a:bodyPr/>
        <a:lstStyle/>
        <a:p>
          <a:endParaRPr lang="en-US"/>
        </a:p>
      </dgm:t>
    </dgm:pt>
    <dgm:pt modelId="{09BAB64D-2FC9-554E-8B89-FCCB81396A85}" type="sibTrans" cxnId="{C606FFDC-2CC6-C745-8F25-9C0559A6D0FC}">
      <dgm:prSet/>
      <dgm:spPr/>
      <dgm:t>
        <a:bodyPr/>
        <a:lstStyle/>
        <a:p>
          <a:endParaRPr lang="en-US"/>
        </a:p>
      </dgm:t>
    </dgm:pt>
    <dgm:pt modelId="{DDC0ABF1-5291-D641-8260-C661AA45E5DF}">
      <dgm:prSet phldrT="[Text]"/>
      <dgm:spPr/>
      <dgm:t>
        <a:bodyPr/>
        <a:lstStyle/>
        <a:p>
          <a:r>
            <a:rPr lang="en-US" dirty="0" err="1" smtClean="0"/>
            <a:t>WebSSO</a:t>
          </a:r>
          <a:endParaRPr lang="en-US" dirty="0"/>
        </a:p>
      </dgm:t>
    </dgm:pt>
    <dgm:pt modelId="{55C38F61-5364-754A-9C45-2F61DB753A94}" type="parTrans" cxnId="{BB8E6279-47A5-9441-86B9-C9EAFADA768A}">
      <dgm:prSet/>
      <dgm:spPr/>
      <dgm:t>
        <a:bodyPr/>
        <a:lstStyle/>
        <a:p>
          <a:endParaRPr lang="en-US"/>
        </a:p>
      </dgm:t>
    </dgm:pt>
    <dgm:pt modelId="{E1599D4A-AAA7-4943-BCFF-CA64331B55B3}" type="sibTrans" cxnId="{BB8E6279-47A5-9441-86B9-C9EAFADA768A}">
      <dgm:prSet/>
      <dgm:spPr/>
      <dgm:t>
        <a:bodyPr/>
        <a:lstStyle/>
        <a:p>
          <a:endParaRPr lang="en-US"/>
        </a:p>
      </dgm:t>
    </dgm:pt>
    <dgm:pt modelId="{09FC459B-6711-2E47-8E83-82732B5861E3}">
      <dgm:prSet phldrT="[Text]"/>
      <dgm:spPr/>
      <dgm:t>
        <a:bodyPr/>
        <a:lstStyle/>
        <a:p>
          <a:r>
            <a:rPr lang="en-US" dirty="0" smtClean="0"/>
            <a:t>Campus </a:t>
          </a:r>
          <a:r>
            <a:rPr lang="en-US" dirty="0" err="1" smtClean="0"/>
            <a:t>IdP</a:t>
          </a:r>
          <a:endParaRPr lang="en-US" dirty="0"/>
        </a:p>
      </dgm:t>
    </dgm:pt>
    <dgm:pt modelId="{CE967D7E-ADFA-1748-B54D-9CE65CCB501E}" type="parTrans" cxnId="{83F60142-C090-DC48-AA4D-29A58E0A0D1F}">
      <dgm:prSet/>
      <dgm:spPr/>
      <dgm:t>
        <a:bodyPr/>
        <a:lstStyle/>
        <a:p>
          <a:endParaRPr lang="en-US"/>
        </a:p>
      </dgm:t>
    </dgm:pt>
    <dgm:pt modelId="{0C7412DB-0BE1-4148-8D29-69FE72AAE99A}" type="sibTrans" cxnId="{83F60142-C090-DC48-AA4D-29A58E0A0D1F}">
      <dgm:prSet/>
      <dgm:spPr/>
      <dgm:t>
        <a:bodyPr/>
        <a:lstStyle/>
        <a:p>
          <a:endParaRPr lang="en-US"/>
        </a:p>
      </dgm:t>
    </dgm:pt>
    <dgm:pt modelId="{3560A5BE-B14C-9849-97F0-BE843AEE5539}">
      <dgm:prSet phldrT="[Text]"/>
      <dgm:spPr/>
      <dgm:t>
        <a:bodyPr/>
        <a:lstStyle/>
        <a:p>
          <a:r>
            <a:rPr lang="en-US" dirty="0" smtClean="0"/>
            <a:t>SAML Federation</a:t>
          </a:r>
          <a:endParaRPr lang="en-US" dirty="0"/>
        </a:p>
      </dgm:t>
    </dgm:pt>
    <dgm:pt modelId="{17F15F3A-8315-3A49-895E-958874E6C123}" type="parTrans" cxnId="{251F2D14-1C0C-4E4C-93DC-86F4B926DA4C}">
      <dgm:prSet/>
      <dgm:spPr/>
      <dgm:t>
        <a:bodyPr/>
        <a:lstStyle/>
        <a:p>
          <a:endParaRPr lang="en-US"/>
        </a:p>
      </dgm:t>
    </dgm:pt>
    <dgm:pt modelId="{4624CE9A-DA91-034B-9855-AFEE7F62652D}" type="sibTrans" cxnId="{251F2D14-1C0C-4E4C-93DC-86F4B926DA4C}">
      <dgm:prSet/>
      <dgm:spPr/>
      <dgm:t>
        <a:bodyPr/>
        <a:lstStyle/>
        <a:p>
          <a:endParaRPr lang="en-US"/>
        </a:p>
      </dgm:t>
    </dgm:pt>
    <dgm:pt modelId="{4F8CB577-91DD-0D4B-9016-3BF4314F5368}">
      <dgm:prSet phldrT="[Text]"/>
      <dgm:spPr/>
      <dgm:t>
        <a:bodyPr/>
        <a:lstStyle/>
        <a:p>
          <a:r>
            <a:rPr lang="en-US" dirty="0" smtClean="0"/>
            <a:t>NREN </a:t>
          </a:r>
          <a:r>
            <a:rPr lang="en-US" dirty="0" err="1" smtClean="0"/>
            <a:t>IdP</a:t>
          </a:r>
          <a:endParaRPr lang="en-US" dirty="0"/>
        </a:p>
      </dgm:t>
    </dgm:pt>
    <dgm:pt modelId="{C92BF59A-C255-6840-AEB1-15C9BF67DF8C}" type="parTrans" cxnId="{56E91A57-9E96-BD48-96DE-BCC00E197986}">
      <dgm:prSet/>
      <dgm:spPr/>
      <dgm:t>
        <a:bodyPr/>
        <a:lstStyle/>
        <a:p>
          <a:endParaRPr lang="en-US"/>
        </a:p>
      </dgm:t>
    </dgm:pt>
    <dgm:pt modelId="{66D52E30-280A-7449-95C1-8105E5E990F2}" type="sibTrans" cxnId="{56E91A57-9E96-BD48-96DE-BCC00E197986}">
      <dgm:prSet/>
      <dgm:spPr/>
      <dgm:t>
        <a:bodyPr/>
        <a:lstStyle/>
        <a:p>
          <a:endParaRPr lang="en-US"/>
        </a:p>
      </dgm:t>
    </dgm:pt>
    <dgm:pt modelId="{8D6949A3-6D87-AC47-9268-B6050AB24427}">
      <dgm:prSet phldrT="[Text]"/>
      <dgm:spPr/>
      <dgm:t>
        <a:bodyPr/>
        <a:lstStyle/>
        <a:p>
          <a:r>
            <a:rPr lang="en-US" dirty="0" smtClean="0"/>
            <a:t>Hotspots</a:t>
          </a:r>
          <a:endParaRPr lang="en-US" dirty="0"/>
        </a:p>
      </dgm:t>
    </dgm:pt>
    <dgm:pt modelId="{FA2E1F9D-2A44-4444-90CD-A4BB2D88C688}" type="parTrans" cxnId="{CBE47699-0D8F-3A47-B939-D91F84464713}">
      <dgm:prSet/>
      <dgm:spPr/>
      <dgm:t>
        <a:bodyPr/>
        <a:lstStyle/>
        <a:p>
          <a:endParaRPr lang="en-US"/>
        </a:p>
      </dgm:t>
    </dgm:pt>
    <dgm:pt modelId="{429CDB57-6F12-2642-96C4-1DE79047A38C}" type="sibTrans" cxnId="{CBE47699-0D8F-3A47-B939-D91F84464713}">
      <dgm:prSet/>
      <dgm:spPr/>
      <dgm:t>
        <a:bodyPr/>
        <a:lstStyle/>
        <a:p>
          <a:endParaRPr lang="en-US"/>
        </a:p>
      </dgm:t>
    </dgm:pt>
    <dgm:pt modelId="{74AFC520-E8D4-1141-A529-D41ABE21CA29}">
      <dgm:prSet phldrT="[Text]"/>
      <dgm:spPr/>
      <dgm:t>
        <a:bodyPr/>
        <a:lstStyle/>
        <a:p>
          <a:r>
            <a:rPr lang="en-US" dirty="0" smtClean="0"/>
            <a:t>Campus Services</a:t>
          </a:r>
          <a:endParaRPr lang="en-US" dirty="0"/>
        </a:p>
      </dgm:t>
    </dgm:pt>
    <dgm:pt modelId="{08D35966-0A8B-6145-A784-7E7FD618E6AD}" type="parTrans" cxnId="{C562DF86-2982-824C-BBD1-B12B0A6DEAEA}">
      <dgm:prSet/>
      <dgm:spPr/>
      <dgm:t>
        <a:bodyPr/>
        <a:lstStyle/>
        <a:p>
          <a:endParaRPr lang="en-US"/>
        </a:p>
      </dgm:t>
    </dgm:pt>
    <dgm:pt modelId="{835010F3-9AEA-9249-896C-1F03D1EF510D}" type="sibTrans" cxnId="{C562DF86-2982-824C-BBD1-B12B0A6DEAEA}">
      <dgm:prSet/>
      <dgm:spPr/>
      <dgm:t>
        <a:bodyPr/>
        <a:lstStyle/>
        <a:p>
          <a:endParaRPr lang="en-US"/>
        </a:p>
      </dgm:t>
    </dgm:pt>
    <dgm:pt modelId="{1DA5F563-E2F3-9344-A6AD-55AF83D6C47C}">
      <dgm:prSet phldrT="[Text]"/>
      <dgm:spPr/>
      <dgm:t>
        <a:bodyPr/>
        <a:lstStyle/>
        <a:p>
          <a:r>
            <a:rPr lang="en-US" dirty="0" smtClean="0"/>
            <a:t>NREN Services</a:t>
          </a:r>
          <a:endParaRPr lang="en-US" dirty="0"/>
        </a:p>
      </dgm:t>
    </dgm:pt>
    <dgm:pt modelId="{EC941A7A-1C9B-0348-A21B-8EC4335D0877}" type="parTrans" cxnId="{0B6DF7C3-4068-9B43-90DC-D835E95F4FDC}">
      <dgm:prSet/>
      <dgm:spPr/>
      <dgm:t>
        <a:bodyPr/>
        <a:lstStyle/>
        <a:p>
          <a:endParaRPr lang="en-US"/>
        </a:p>
      </dgm:t>
    </dgm:pt>
    <dgm:pt modelId="{011002D7-CA5F-C940-AA8D-A525CA3D522E}" type="sibTrans" cxnId="{0B6DF7C3-4068-9B43-90DC-D835E95F4FDC}">
      <dgm:prSet/>
      <dgm:spPr/>
      <dgm:t>
        <a:bodyPr/>
        <a:lstStyle/>
        <a:p>
          <a:endParaRPr lang="en-US"/>
        </a:p>
      </dgm:t>
    </dgm:pt>
    <dgm:pt modelId="{D1A89894-B6A6-174B-92EF-8C37B69DB2ED}">
      <dgm:prSet phldrT="[Text]"/>
      <dgm:spPr/>
      <dgm:t>
        <a:bodyPr/>
        <a:lstStyle/>
        <a:p>
          <a:r>
            <a:rPr lang="en-US" dirty="0" smtClean="0"/>
            <a:t>eduGAIN</a:t>
          </a:r>
          <a:endParaRPr lang="en-US" dirty="0"/>
        </a:p>
      </dgm:t>
    </dgm:pt>
    <dgm:pt modelId="{657C15FF-30BF-834B-9A7E-7AD6A914BC54}" type="parTrans" cxnId="{3F1C5923-7215-4347-A9D2-EC406990EFF2}">
      <dgm:prSet/>
      <dgm:spPr/>
      <dgm:t>
        <a:bodyPr/>
        <a:lstStyle/>
        <a:p>
          <a:endParaRPr lang="en-US"/>
        </a:p>
      </dgm:t>
    </dgm:pt>
    <dgm:pt modelId="{55E6A855-5A35-7F4A-807E-2F56D5FD0EC1}" type="sibTrans" cxnId="{3F1C5923-7215-4347-A9D2-EC406990EFF2}">
      <dgm:prSet/>
      <dgm:spPr/>
      <dgm:t>
        <a:bodyPr/>
        <a:lstStyle/>
        <a:p>
          <a:endParaRPr lang="en-US"/>
        </a:p>
      </dgm:t>
    </dgm:pt>
    <dgm:pt modelId="{86B2C377-BF36-564F-8289-50B9F277DE40}">
      <dgm:prSet phldrT="[Text]"/>
      <dgm:spPr/>
      <dgm:t>
        <a:bodyPr/>
        <a:lstStyle/>
        <a:p>
          <a:r>
            <a:rPr lang="en-US" dirty="0" smtClean="0"/>
            <a:t>Federation Policy</a:t>
          </a:r>
          <a:endParaRPr lang="en-US" dirty="0"/>
        </a:p>
      </dgm:t>
    </dgm:pt>
    <dgm:pt modelId="{5A4AE197-50A4-CE44-A2A3-7C1479DCA317}" type="parTrans" cxnId="{CC2F2FC3-B770-0C42-BF98-D0330B64A912}">
      <dgm:prSet/>
      <dgm:spPr/>
      <dgm:t>
        <a:bodyPr/>
        <a:lstStyle/>
        <a:p>
          <a:endParaRPr lang="en-US"/>
        </a:p>
      </dgm:t>
    </dgm:pt>
    <dgm:pt modelId="{E0530FFF-E050-094E-9084-6526CF1B5775}" type="sibTrans" cxnId="{CC2F2FC3-B770-0C42-BF98-D0330B64A912}">
      <dgm:prSet/>
      <dgm:spPr/>
      <dgm:t>
        <a:bodyPr/>
        <a:lstStyle/>
        <a:p>
          <a:endParaRPr lang="en-US"/>
        </a:p>
      </dgm:t>
    </dgm:pt>
    <dgm:pt modelId="{1FF30BF1-5DA3-E44B-BF0C-8AAE4F973F1C}">
      <dgm:prSet phldrT="[Text]"/>
      <dgm:spPr/>
      <dgm:t>
        <a:bodyPr/>
        <a:lstStyle/>
        <a:p>
          <a:r>
            <a:rPr lang="en-US" dirty="0" smtClean="0"/>
            <a:t>Campus RADIUS</a:t>
          </a:r>
          <a:endParaRPr lang="en-US" dirty="0"/>
        </a:p>
      </dgm:t>
    </dgm:pt>
    <dgm:pt modelId="{E32213AE-D510-A940-AEDB-820DB9B04547}" type="parTrans" cxnId="{57E924EA-9711-9C41-8898-66D073EC9115}">
      <dgm:prSet/>
      <dgm:spPr/>
      <dgm:t>
        <a:bodyPr/>
        <a:lstStyle/>
        <a:p>
          <a:endParaRPr lang="en-US"/>
        </a:p>
      </dgm:t>
    </dgm:pt>
    <dgm:pt modelId="{47A07C21-6338-0546-8A24-6D1324C5F16E}" type="sibTrans" cxnId="{57E924EA-9711-9C41-8898-66D073EC9115}">
      <dgm:prSet/>
      <dgm:spPr/>
      <dgm:t>
        <a:bodyPr/>
        <a:lstStyle/>
        <a:p>
          <a:endParaRPr lang="en-US"/>
        </a:p>
      </dgm:t>
    </dgm:pt>
    <dgm:pt modelId="{60CA86A0-2AC0-0F4A-898D-0061355372A9}">
      <dgm:prSet phldrT="[Text]"/>
      <dgm:spPr/>
      <dgm:t>
        <a:bodyPr/>
        <a:lstStyle/>
        <a:p>
          <a:r>
            <a:rPr lang="en-US" dirty="0" smtClean="0"/>
            <a:t>Sharing Services</a:t>
          </a:r>
          <a:endParaRPr lang="en-US" dirty="0"/>
        </a:p>
      </dgm:t>
    </dgm:pt>
    <dgm:pt modelId="{FAEA706A-C7FD-4248-B827-D0767F28675D}" type="parTrans" cxnId="{3D5B8F8F-303D-9C4E-9BDD-80A874229791}">
      <dgm:prSet/>
      <dgm:spPr/>
      <dgm:t>
        <a:bodyPr/>
        <a:lstStyle/>
        <a:p>
          <a:endParaRPr lang="en-US"/>
        </a:p>
      </dgm:t>
    </dgm:pt>
    <dgm:pt modelId="{4EEF9EB2-B443-534F-9E18-3A44A6424F2C}" type="sibTrans" cxnId="{3D5B8F8F-303D-9C4E-9BDD-80A874229791}">
      <dgm:prSet/>
      <dgm:spPr/>
      <dgm:t>
        <a:bodyPr/>
        <a:lstStyle/>
        <a:p>
          <a:endParaRPr lang="en-US"/>
        </a:p>
      </dgm:t>
    </dgm:pt>
    <dgm:pt modelId="{8C14B023-138D-024B-B1E6-077E4497042F}" type="pres">
      <dgm:prSet presAssocID="{2DC5DC81-9AC8-9642-9A31-F50D0DC2070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CB2F12-FE5D-8848-998A-3A965D375B55}" type="pres">
      <dgm:prSet presAssocID="{DB394F03-DDE3-E342-9475-A04FC2EE500B}" presName="parentText1" presStyleLbl="node1" presStyleIdx="0" presStyleCnt="4" custLinFactNeighborX="-8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C28CE-07BD-B746-BBC0-4C8662C872B0}" type="pres">
      <dgm:prSet presAssocID="{DB394F03-DDE3-E342-9475-A04FC2EE500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3F6AD-0860-6A46-A114-25DBD65F0972}" type="pres">
      <dgm:prSet presAssocID="{DDC0ABF1-5291-D641-8260-C661AA45E5DF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BB50-1996-ED4C-BE8B-74525A00DCF4}" type="pres">
      <dgm:prSet presAssocID="{DDC0ABF1-5291-D641-8260-C661AA45E5DF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D8997-A3A7-E14A-9ECE-C3703D7890AC}" type="pres">
      <dgm:prSet presAssocID="{3560A5BE-B14C-9849-97F0-BE843AEE5539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F3A0D-5942-D849-AEBB-DF711CC3BBEB}" type="pres">
      <dgm:prSet presAssocID="{3560A5BE-B14C-9849-97F0-BE843AEE5539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EC443-FFE0-3444-8D6B-F3B8AB08A144}" type="pres">
      <dgm:prSet presAssocID="{D1A89894-B6A6-174B-92EF-8C37B69DB2ED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F98A3-45B2-074A-9783-EBBB9614B5BD}" type="pres">
      <dgm:prSet presAssocID="{D1A89894-B6A6-174B-92EF-8C37B69DB2ED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60142-C090-DC48-AA4D-29A58E0A0D1F}" srcId="{DDC0ABF1-5291-D641-8260-C661AA45E5DF}" destId="{09FC459B-6711-2E47-8E83-82732B5861E3}" srcOrd="0" destOrd="0" parTransId="{CE967D7E-ADFA-1748-B54D-9CE65CCB501E}" sibTransId="{0C7412DB-0BE1-4148-8D29-69FE72AAE99A}"/>
    <dgm:cxn modelId="{E0FD5183-55D9-E540-AEEA-F014AB084C7B}" type="presOf" srcId="{DB394F03-DDE3-E342-9475-A04FC2EE500B}" destId="{26CB2F12-FE5D-8848-998A-3A965D375B55}" srcOrd="0" destOrd="0" presId="urn:microsoft.com/office/officeart/2009/3/layout/IncreasingArrowsProcess"/>
    <dgm:cxn modelId="{0B6DF7C3-4068-9B43-90DC-D835E95F4FDC}" srcId="{3560A5BE-B14C-9849-97F0-BE843AEE5539}" destId="{1DA5F563-E2F3-9344-A6AD-55AF83D6C47C}" srcOrd="1" destOrd="0" parTransId="{EC941A7A-1C9B-0348-A21B-8EC4335D0877}" sibTransId="{011002D7-CA5F-C940-AA8D-A525CA3D522E}"/>
    <dgm:cxn modelId="{F5BE0610-30DD-4F49-BA91-E3A05C04DC50}" type="presOf" srcId="{1FF30BF1-5DA3-E44B-BF0C-8AAE4F973F1C}" destId="{95AC28CE-07BD-B746-BBC0-4C8662C872B0}" srcOrd="0" destOrd="1" presId="urn:microsoft.com/office/officeart/2009/3/layout/IncreasingArrowsProcess"/>
    <dgm:cxn modelId="{D046A04E-B07E-454C-B916-317D4C461842}" type="presOf" srcId="{6F04E756-FEE5-D942-9ED5-571F50F802F6}" destId="{95AC28CE-07BD-B746-BBC0-4C8662C872B0}" srcOrd="0" destOrd="0" presId="urn:microsoft.com/office/officeart/2009/3/layout/IncreasingArrowsProcess"/>
    <dgm:cxn modelId="{C562DF86-2982-824C-BBD1-B12B0A6DEAEA}" srcId="{DDC0ABF1-5291-D641-8260-C661AA45E5DF}" destId="{74AFC520-E8D4-1141-A529-D41ABE21CA29}" srcOrd="1" destOrd="0" parTransId="{08D35966-0A8B-6145-A784-7E7FD618E6AD}" sibTransId="{835010F3-9AEA-9249-896C-1F03D1EF510D}"/>
    <dgm:cxn modelId="{E903EEBC-C263-8D4E-95C7-13C171E092FF}" type="presOf" srcId="{74AFC520-E8D4-1141-A529-D41ABE21CA29}" destId="{F204BB50-1996-ED4C-BE8B-74525A00DCF4}" srcOrd="0" destOrd="1" presId="urn:microsoft.com/office/officeart/2009/3/layout/IncreasingArrowsProcess"/>
    <dgm:cxn modelId="{57E924EA-9711-9C41-8898-66D073EC9115}" srcId="{DB394F03-DDE3-E342-9475-A04FC2EE500B}" destId="{1FF30BF1-5DA3-E44B-BF0C-8AAE4F973F1C}" srcOrd="1" destOrd="0" parTransId="{E32213AE-D510-A940-AEDB-820DB9B04547}" sibTransId="{47A07C21-6338-0546-8A24-6D1324C5F16E}"/>
    <dgm:cxn modelId="{F8681299-FF15-9342-A17C-E72ED5E08439}" type="presOf" srcId="{1DA5F563-E2F3-9344-A6AD-55AF83D6C47C}" destId="{F06F3A0D-5942-D849-AEBB-DF711CC3BBEB}" srcOrd="0" destOrd="1" presId="urn:microsoft.com/office/officeart/2009/3/layout/IncreasingArrowsProcess"/>
    <dgm:cxn modelId="{4A0F5AA7-469B-E746-8259-F090C9B09453}" type="presOf" srcId="{D1A89894-B6A6-174B-92EF-8C37B69DB2ED}" destId="{F84EC443-FFE0-3444-8D6B-F3B8AB08A144}" srcOrd="0" destOrd="0" presId="urn:microsoft.com/office/officeart/2009/3/layout/IncreasingArrowsProcess"/>
    <dgm:cxn modelId="{031DE8D7-F580-DD4E-AB18-1EF56B1DE4A8}" type="presOf" srcId="{3560A5BE-B14C-9849-97F0-BE843AEE5539}" destId="{C2FD8997-A3A7-E14A-9ECE-C3703D7890AC}" srcOrd="0" destOrd="0" presId="urn:microsoft.com/office/officeart/2009/3/layout/IncreasingArrowsProcess"/>
    <dgm:cxn modelId="{1693B407-5D69-4249-A419-40E9F098C8E6}" type="presOf" srcId="{86B2C377-BF36-564F-8289-50B9F277DE40}" destId="{5D2F98A3-45B2-074A-9783-EBBB9614B5BD}" srcOrd="0" destOrd="0" presId="urn:microsoft.com/office/officeart/2009/3/layout/IncreasingArrowsProcess"/>
    <dgm:cxn modelId="{251F2D14-1C0C-4E4C-93DC-86F4B926DA4C}" srcId="{2DC5DC81-9AC8-9642-9A31-F50D0DC2070C}" destId="{3560A5BE-B14C-9849-97F0-BE843AEE5539}" srcOrd="2" destOrd="0" parTransId="{17F15F3A-8315-3A49-895E-958874E6C123}" sibTransId="{4624CE9A-DA91-034B-9855-AFEE7F62652D}"/>
    <dgm:cxn modelId="{66368E02-006E-2C42-BFAE-854BD19BC2E2}" type="presOf" srcId="{2DC5DC81-9AC8-9642-9A31-F50D0DC2070C}" destId="{8C14B023-138D-024B-B1E6-077E4497042F}" srcOrd="0" destOrd="0" presId="urn:microsoft.com/office/officeart/2009/3/layout/IncreasingArrowsProcess"/>
    <dgm:cxn modelId="{56E91A57-9E96-BD48-96DE-BCC00E197986}" srcId="{3560A5BE-B14C-9849-97F0-BE843AEE5539}" destId="{4F8CB577-91DD-0D4B-9016-3BF4314F5368}" srcOrd="0" destOrd="0" parTransId="{C92BF59A-C255-6840-AEB1-15C9BF67DF8C}" sibTransId="{66D52E30-280A-7449-95C1-8105E5E990F2}"/>
    <dgm:cxn modelId="{6128C581-3529-E544-A465-4F3DF6068014}" type="presOf" srcId="{DDC0ABF1-5291-D641-8260-C661AA45E5DF}" destId="{2863F6AD-0860-6A46-A114-25DBD65F0972}" srcOrd="0" destOrd="0" presId="urn:microsoft.com/office/officeart/2009/3/layout/IncreasingArrowsProcess"/>
    <dgm:cxn modelId="{CBE47699-0D8F-3A47-B939-D91F84464713}" srcId="{DB394F03-DDE3-E342-9475-A04FC2EE500B}" destId="{8D6949A3-6D87-AC47-9268-B6050AB24427}" srcOrd="2" destOrd="0" parTransId="{FA2E1F9D-2A44-4444-90CD-A4BB2D88C688}" sibTransId="{429CDB57-6F12-2642-96C4-1DE79047A38C}"/>
    <dgm:cxn modelId="{E0BA9E0A-1F9B-1F4D-89E7-96BE20EAFBDE}" type="presOf" srcId="{8D6949A3-6D87-AC47-9268-B6050AB24427}" destId="{95AC28CE-07BD-B746-BBC0-4C8662C872B0}" srcOrd="0" destOrd="2" presId="urn:microsoft.com/office/officeart/2009/3/layout/IncreasingArrowsProcess"/>
    <dgm:cxn modelId="{3F1C5923-7215-4347-A9D2-EC406990EFF2}" srcId="{2DC5DC81-9AC8-9642-9A31-F50D0DC2070C}" destId="{D1A89894-B6A6-174B-92EF-8C37B69DB2ED}" srcOrd="3" destOrd="0" parTransId="{657C15FF-30BF-834B-9A7E-7AD6A914BC54}" sibTransId="{55E6A855-5A35-7F4A-807E-2F56D5FD0EC1}"/>
    <dgm:cxn modelId="{E4951585-052C-4847-9017-393B553C9485}" type="presOf" srcId="{60CA86A0-2AC0-0F4A-898D-0061355372A9}" destId="{5D2F98A3-45B2-074A-9783-EBBB9614B5BD}" srcOrd="0" destOrd="1" presId="urn:microsoft.com/office/officeart/2009/3/layout/IncreasingArrowsProcess"/>
    <dgm:cxn modelId="{BB8E6279-47A5-9441-86B9-C9EAFADA768A}" srcId="{2DC5DC81-9AC8-9642-9A31-F50D0DC2070C}" destId="{DDC0ABF1-5291-D641-8260-C661AA45E5DF}" srcOrd="1" destOrd="0" parTransId="{55C38F61-5364-754A-9C45-2F61DB753A94}" sibTransId="{E1599D4A-AAA7-4943-BCFF-CA64331B55B3}"/>
    <dgm:cxn modelId="{A83C986B-E2A0-C84A-9C29-652C57CC9D85}" type="presOf" srcId="{4F8CB577-91DD-0D4B-9016-3BF4314F5368}" destId="{F06F3A0D-5942-D849-AEBB-DF711CC3BBEB}" srcOrd="0" destOrd="0" presId="urn:microsoft.com/office/officeart/2009/3/layout/IncreasingArrowsProcess"/>
    <dgm:cxn modelId="{CC2F2FC3-B770-0C42-BF98-D0330B64A912}" srcId="{D1A89894-B6A6-174B-92EF-8C37B69DB2ED}" destId="{86B2C377-BF36-564F-8289-50B9F277DE40}" srcOrd="0" destOrd="0" parTransId="{5A4AE197-50A4-CE44-A2A3-7C1479DCA317}" sibTransId="{E0530FFF-E050-094E-9084-6526CF1B5775}"/>
    <dgm:cxn modelId="{3D5B8F8F-303D-9C4E-9BDD-80A874229791}" srcId="{D1A89894-B6A6-174B-92EF-8C37B69DB2ED}" destId="{60CA86A0-2AC0-0F4A-898D-0061355372A9}" srcOrd="1" destOrd="0" parTransId="{FAEA706A-C7FD-4248-B827-D0767F28675D}" sibTransId="{4EEF9EB2-B443-534F-9E18-3A44A6424F2C}"/>
    <dgm:cxn modelId="{31E7C295-C22C-974A-A160-5C17E872BCE9}" srcId="{2DC5DC81-9AC8-9642-9A31-F50D0DC2070C}" destId="{DB394F03-DDE3-E342-9475-A04FC2EE500B}" srcOrd="0" destOrd="0" parTransId="{652E75DA-7878-E446-AB05-DB158C16676E}" sibTransId="{226D8DEB-A959-6D46-8D8F-609269722815}"/>
    <dgm:cxn modelId="{14734D6A-D8DB-CB49-9ED5-50DC03246D77}" type="presOf" srcId="{09FC459B-6711-2E47-8E83-82732B5861E3}" destId="{F204BB50-1996-ED4C-BE8B-74525A00DCF4}" srcOrd="0" destOrd="0" presId="urn:microsoft.com/office/officeart/2009/3/layout/IncreasingArrowsProcess"/>
    <dgm:cxn modelId="{C606FFDC-2CC6-C745-8F25-9C0559A6D0FC}" srcId="{DB394F03-DDE3-E342-9475-A04FC2EE500B}" destId="{6F04E756-FEE5-D942-9ED5-571F50F802F6}" srcOrd="0" destOrd="0" parTransId="{99C41AC0-28E9-694E-A660-089E41E1D29E}" sibTransId="{09BAB64D-2FC9-554E-8B89-FCCB81396A85}"/>
    <dgm:cxn modelId="{F062BD83-AD04-2F4D-8F0A-6F0837A43154}" type="presParOf" srcId="{8C14B023-138D-024B-B1E6-077E4497042F}" destId="{26CB2F12-FE5D-8848-998A-3A965D375B55}" srcOrd="0" destOrd="0" presId="urn:microsoft.com/office/officeart/2009/3/layout/IncreasingArrowsProcess"/>
    <dgm:cxn modelId="{2A44267B-B6CE-EE4F-8A50-62FABFD31E82}" type="presParOf" srcId="{8C14B023-138D-024B-B1E6-077E4497042F}" destId="{95AC28CE-07BD-B746-BBC0-4C8662C872B0}" srcOrd="1" destOrd="0" presId="urn:microsoft.com/office/officeart/2009/3/layout/IncreasingArrowsProcess"/>
    <dgm:cxn modelId="{C52D19DD-25E2-FD41-84C1-C85D02215DDF}" type="presParOf" srcId="{8C14B023-138D-024B-B1E6-077E4497042F}" destId="{2863F6AD-0860-6A46-A114-25DBD65F0972}" srcOrd="2" destOrd="0" presId="urn:microsoft.com/office/officeart/2009/3/layout/IncreasingArrowsProcess"/>
    <dgm:cxn modelId="{C18DD6EA-4B26-8640-ADDF-47D75862D448}" type="presParOf" srcId="{8C14B023-138D-024B-B1E6-077E4497042F}" destId="{F204BB50-1996-ED4C-BE8B-74525A00DCF4}" srcOrd="3" destOrd="0" presId="urn:microsoft.com/office/officeart/2009/3/layout/IncreasingArrowsProcess"/>
    <dgm:cxn modelId="{7049D98F-E8D8-334B-815C-B8DCEE5E27B2}" type="presParOf" srcId="{8C14B023-138D-024B-B1E6-077E4497042F}" destId="{C2FD8997-A3A7-E14A-9ECE-C3703D7890AC}" srcOrd="4" destOrd="0" presId="urn:microsoft.com/office/officeart/2009/3/layout/IncreasingArrowsProcess"/>
    <dgm:cxn modelId="{1EAEB048-F8E8-4B4E-96B0-4C5DBBD48879}" type="presParOf" srcId="{8C14B023-138D-024B-B1E6-077E4497042F}" destId="{F06F3A0D-5942-D849-AEBB-DF711CC3BBEB}" srcOrd="5" destOrd="0" presId="urn:microsoft.com/office/officeart/2009/3/layout/IncreasingArrowsProcess"/>
    <dgm:cxn modelId="{B585F6E9-173A-4C44-A5C1-41DB936D0E1B}" type="presParOf" srcId="{8C14B023-138D-024B-B1E6-077E4497042F}" destId="{F84EC443-FFE0-3444-8D6B-F3B8AB08A144}" srcOrd="6" destOrd="0" presId="urn:microsoft.com/office/officeart/2009/3/layout/IncreasingArrowsProcess"/>
    <dgm:cxn modelId="{B43D003E-E438-7E48-96F1-1757F5E318F9}" type="presParOf" srcId="{8C14B023-138D-024B-B1E6-077E4497042F}" destId="{5D2F98A3-45B2-074A-9783-EBBB9614B5B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5DC81-9AC8-9642-9A31-F50D0DC2070C}" type="doc">
      <dgm:prSet loTypeId="urn:microsoft.com/office/officeart/2009/3/layout/IncreasingArrowsProcess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94F03-DDE3-E342-9475-A04FC2EE500B}">
      <dgm:prSet phldrT="[Text]"/>
      <dgm:spPr/>
      <dgm:t>
        <a:bodyPr/>
        <a:lstStyle/>
        <a:p>
          <a:r>
            <a:rPr lang="en-US" dirty="0" smtClean="0"/>
            <a:t>Federation Policy</a:t>
          </a:r>
          <a:endParaRPr lang="en-US" dirty="0"/>
        </a:p>
      </dgm:t>
    </dgm:pt>
    <dgm:pt modelId="{652E75DA-7878-E446-AB05-DB158C16676E}" type="parTrans" cxnId="{31E7C295-C22C-974A-A160-5C17E872BCE9}">
      <dgm:prSet/>
      <dgm:spPr/>
      <dgm:t>
        <a:bodyPr/>
        <a:lstStyle/>
        <a:p>
          <a:endParaRPr lang="en-US"/>
        </a:p>
      </dgm:t>
    </dgm:pt>
    <dgm:pt modelId="{226D8DEB-A959-6D46-8D8F-609269722815}" type="sibTrans" cxnId="{31E7C295-C22C-974A-A160-5C17E872BCE9}">
      <dgm:prSet/>
      <dgm:spPr/>
      <dgm:t>
        <a:bodyPr/>
        <a:lstStyle/>
        <a:p>
          <a:endParaRPr lang="en-US"/>
        </a:p>
      </dgm:t>
    </dgm:pt>
    <dgm:pt modelId="{6F04E756-FEE5-D942-9ED5-571F50F802F6}">
      <dgm:prSet phldrT="[Text]"/>
      <dgm:spPr/>
      <dgm:t>
        <a:bodyPr/>
        <a:lstStyle/>
        <a:p>
          <a:r>
            <a:rPr lang="en-US" dirty="0" smtClean="0"/>
            <a:t>Federation RADIUS</a:t>
          </a:r>
          <a:endParaRPr lang="en-US" dirty="0"/>
        </a:p>
      </dgm:t>
    </dgm:pt>
    <dgm:pt modelId="{99C41AC0-28E9-694E-A660-089E41E1D29E}" type="parTrans" cxnId="{C606FFDC-2CC6-C745-8F25-9C0559A6D0FC}">
      <dgm:prSet/>
      <dgm:spPr/>
      <dgm:t>
        <a:bodyPr/>
        <a:lstStyle/>
        <a:p>
          <a:endParaRPr lang="en-US"/>
        </a:p>
      </dgm:t>
    </dgm:pt>
    <dgm:pt modelId="{09BAB64D-2FC9-554E-8B89-FCCB81396A85}" type="sibTrans" cxnId="{C606FFDC-2CC6-C745-8F25-9C0559A6D0FC}">
      <dgm:prSet/>
      <dgm:spPr/>
      <dgm:t>
        <a:bodyPr/>
        <a:lstStyle/>
        <a:p>
          <a:endParaRPr lang="en-US"/>
        </a:p>
      </dgm:t>
    </dgm:pt>
    <dgm:pt modelId="{DDC0ABF1-5291-D641-8260-C661AA45E5DF}">
      <dgm:prSet phldrT="[Text]"/>
      <dgm:spPr/>
      <dgm:t>
        <a:bodyPr/>
        <a:lstStyle/>
        <a:p>
          <a:r>
            <a:rPr lang="en-US" dirty="0" err="1" smtClean="0"/>
            <a:t>WebSSO</a:t>
          </a:r>
          <a:endParaRPr lang="en-US" dirty="0"/>
        </a:p>
      </dgm:t>
    </dgm:pt>
    <dgm:pt modelId="{55C38F61-5364-754A-9C45-2F61DB753A94}" type="parTrans" cxnId="{BB8E6279-47A5-9441-86B9-C9EAFADA768A}">
      <dgm:prSet/>
      <dgm:spPr/>
      <dgm:t>
        <a:bodyPr/>
        <a:lstStyle/>
        <a:p>
          <a:endParaRPr lang="en-US"/>
        </a:p>
      </dgm:t>
    </dgm:pt>
    <dgm:pt modelId="{E1599D4A-AAA7-4943-BCFF-CA64331B55B3}" type="sibTrans" cxnId="{BB8E6279-47A5-9441-86B9-C9EAFADA768A}">
      <dgm:prSet/>
      <dgm:spPr/>
      <dgm:t>
        <a:bodyPr/>
        <a:lstStyle/>
        <a:p>
          <a:endParaRPr lang="en-US"/>
        </a:p>
      </dgm:t>
    </dgm:pt>
    <dgm:pt modelId="{09FC459B-6711-2E47-8E83-82732B5861E3}">
      <dgm:prSet phldrT="[Text]"/>
      <dgm:spPr/>
      <dgm:t>
        <a:bodyPr/>
        <a:lstStyle/>
        <a:p>
          <a:r>
            <a:rPr lang="en-US" dirty="0" smtClean="0"/>
            <a:t>Campus </a:t>
          </a:r>
          <a:r>
            <a:rPr lang="en-US" dirty="0" err="1" smtClean="0"/>
            <a:t>IdP</a:t>
          </a:r>
          <a:endParaRPr lang="en-US" dirty="0" smtClean="0"/>
        </a:p>
        <a:p>
          <a:r>
            <a:rPr lang="en-US" b="0" i="1" dirty="0" smtClean="0"/>
            <a:t>Campus Services</a:t>
          </a:r>
          <a:endParaRPr lang="en-US" b="0" i="1" dirty="0"/>
        </a:p>
      </dgm:t>
    </dgm:pt>
    <dgm:pt modelId="{CE967D7E-ADFA-1748-B54D-9CE65CCB501E}" type="parTrans" cxnId="{83F60142-C090-DC48-AA4D-29A58E0A0D1F}">
      <dgm:prSet/>
      <dgm:spPr/>
      <dgm:t>
        <a:bodyPr/>
        <a:lstStyle/>
        <a:p>
          <a:endParaRPr lang="en-US"/>
        </a:p>
      </dgm:t>
    </dgm:pt>
    <dgm:pt modelId="{0C7412DB-0BE1-4148-8D29-69FE72AAE99A}" type="sibTrans" cxnId="{83F60142-C090-DC48-AA4D-29A58E0A0D1F}">
      <dgm:prSet/>
      <dgm:spPr/>
      <dgm:t>
        <a:bodyPr/>
        <a:lstStyle/>
        <a:p>
          <a:endParaRPr lang="en-US"/>
        </a:p>
      </dgm:t>
    </dgm:pt>
    <dgm:pt modelId="{3560A5BE-B14C-9849-97F0-BE843AEE5539}">
      <dgm:prSet phldrT="[Text]"/>
      <dgm:spPr/>
      <dgm:t>
        <a:bodyPr/>
        <a:lstStyle/>
        <a:p>
          <a:r>
            <a:rPr lang="en-US" dirty="0" smtClean="0"/>
            <a:t>SAML Federation</a:t>
          </a:r>
          <a:endParaRPr lang="en-US" dirty="0"/>
        </a:p>
      </dgm:t>
    </dgm:pt>
    <dgm:pt modelId="{17F15F3A-8315-3A49-895E-958874E6C123}" type="parTrans" cxnId="{251F2D14-1C0C-4E4C-93DC-86F4B926DA4C}">
      <dgm:prSet/>
      <dgm:spPr/>
      <dgm:t>
        <a:bodyPr/>
        <a:lstStyle/>
        <a:p>
          <a:endParaRPr lang="en-US"/>
        </a:p>
      </dgm:t>
    </dgm:pt>
    <dgm:pt modelId="{4624CE9A-DA91-034B-9855-AFEE7F62652D}" type="sibTrans" cxnId="{251F2D14-1C0C-4E4C-93DC-86F4B926DA4C}">
      <dgm:prSet/>
      <dgm:spPr/>
      <dgm:t>
        <a:bodyPr/>
        <a:lstStyle/>
        <a:p>
          <a:endParaRPr lang="en-US"/>
        </a:p>
      </dgm:t>
    </dgm:pt>
    <dgm:pt modelId="{4F8CB577-91DD-0D4B-9016-3BF4314F5368}">
      <dgm:prSet phldrT="[Text]"/>
      <dgm:spPr/>
      <dgm:t>
        <a:bodyPr/>
        <a:lstStyle/>
        <a:p>
          <a:r>
            <a:rPr lang="en-US" dirty="0" smtClean="0"/>
            <a:t>eduGAIN</a:t>
          </a:r>
          <a:endParaRPr lang="en-US" dirty="0"/>
        </a:p>
      </dgm:t>
    </dgm:pt>
    <dgm:pt modelId="{C92BF59A-C255-6840-AEB1-15C9BF67DF8C}" type="parTrans" cxnId="{56E91A57-9E96-BD48-96DE-BCC00E197986}">
      <dgm:prSet/>
      <dgm:spPr/>
      <dgm:t>
        <a:bodyPr/>
        <a:lstStyle/>
        <a:p>
          <a:endParaRPr lang="en-US"/>
        </a:p>
      </dgm:t>
    </dgm:pt>
    <dgm:pt modelId="{66D52E30-280A-7449-95C1-8105E5E990F2}" type="sibTrans" cxnId="{56E91A57-9E96-BD48-96DE-BCC00E197986}">
      <dgm:prSet/>
      <dgm:spPr/>
      <dgm:t>
        <a:bodyPr/>
        <a:lstStyle/>
        <a:p>
          <a:endParaRPr lang="en-US"/>
        </a:p>
      </dgm:t>
    </dgm:pt>
    <dgm:pt modelId="{8D6949A3-6D87-AC47-9268-B6050AB24427}">
      <dgm:prSet phldrT="[Text]"/>
      <dgm:spPr/>
      <dgm:t>
        <a:bodyPr/>
        <a:lstStyle/>
        <a:p>
          <a:r>
            <a:rPr lang="en-US" dirty="0" smtClean="0"/>
            <a:t>Hotspots</a:t>
          </a:r>
          <a:endParaRPr lang="en-US" dirty="0"/>
        </a:p>
      </dgm:t>
    </dgm:pt>
    <dgm:pt modelId="{FA2E1F9D-2A44-4444-90CD-A4BB2D88C688}" type="parTrans" cxnId="{CBE47699-0D8F-3A47-B939-D91F84464713}">
      <dgm:prSet/>
      <dgm:spPr/>
      <dgm:t>
        <a:bodyPr/>
        <a:lstStyle/>
        <a:p>
          <a:endParaRPr lang="en-US"/>
        </a:p>
      </dgm:t>
    </dgm:pt>
    <dgm:pt modelId="{429CDB57-6F12-2642-96C4-1DE79047A38C}" type="sibTrans" cxnId="{CBE47699-0D8F-3A47-B939-D91F84464713}">
      <dgm:prSet/>
      <dgm:spPr/>
      <dgm:t>
        <a:bodyPr/>
        <a:lstStyle/>
        <a:p>
          <a:endParaRPr lang="en-US"/>
        </a:p>
      </dgm:t>
    </dgm:pt>
    <dgm:pt modelId="{1FF30BF1-5DA3-E44B-BF0C-8AAE4F973F1C}">
      <dgm:prSet phldrT="[Text]"/>
      <dgm:spPr/>
      <dgm:t>
        <a:bodyPr/>
        <a:lstStyle/>
        <a:p>
          <a:r>
            <a:rPr lang="en-US" dirty="0" smtClean="0"/>
            <a:t>Campus RADIUS</a:t>
          </a:r>
          <a:endParaRPr lang="en-US" dirty="0"/>
        </a:p>
      </dgm:t>
    </dgm:pt>
    <dgm:pt modelId="{E32213AE-D510-A940-AEDB-820DB9B04547}" type="parTrans" cxnId="{57E924EA-9711-9C41-8898-66D073EC9115}">
      <dgm:prSet/>
      <dgm:spPr/>
      <dgm:t>
        <a:bodyPr/>
        <a:lstStyle/>
        <a:p>
          <a:endParaRPr lang="en-US"/>
        </a:p>
      </dgm:t>
    </dgm:pt>
    <dgm:pt modelId="{47A07C21-6338-0546-8A24-6D1324C5F16E}" type="sibTrans" cxnId="{57E924EA-9711-9C41-8898-66D073EC9115}">
      <dgm:prSet/>
      <dgm:spPr/>
      <dgm:t>
        <a:bodyPr/>
        <a:lstStyle/>
        <a:p>
          <a:endParaRPr lang="en-US"/>
        </a:p>
      </dgm:t>
    </dgm:pt>
    <dgm:pt modelId="{14A3C68E-15BE-1F4B-9E1D-6A4960A3C8B6}">
      <dgm:prSet phldrT="[Text]"/>
      <dgm:spPr/>
      <dgm:t>
        <a:bodyPr/>
        <a:lstStyle/>
        <a:p>
          <a:r>
            <a:rPr lang="en-US" dirty="0" smtClean="0"/>
            <a:t>Framework to share services</a:t>
          </a:r>
          <a:endParaRPr lang="en-US" dirty="0"/>
        </a:p>
      </dgm:t>
    </dgm:pt>
    <dgm:pt modelId="{315E8E41-A073-324F-9628-C1065DBBBB95}" type="parTrans" cxnId="{222D99F9-30F0-AC43-9B64-18D82914A5FE}">
      <dgm:prSet/>
      <dgm:spPr/>
      <dgm:t>
        <a:bodyPr/>
        <a:lstStyle/>
        <a:p>
          <a:endParaRPr lang="en-US"/>
        </a:p>
      </dgm:t>
    </dgm:pt>
    <dgm:pt modelId="{8518BCB9-55A7-FD47-8334-F0CDC3762206}" type="sibTrans" cxnId="{222D99F9-30F0-AC43-9B64-18D82914A5FE}">
      <dgm:prSet/>
      <dgm:spPr/>
      <dgm:t>
        <a:bodyPr/>
        <a:lstStyle/>
        <a:p>
          <a:endParaRPr lang="en-US"/>
        </a:p>
      </dgm:t>
    </dgm:pt>
    <dgm:pt modelId="{E58D16E0-E3EC-B64B-A486-CCE8EC093A74}">
      <dgm:prSet phldrT="[Text]"/>
      <dgm:spPr/>
      <dgm:t>
        <a:bodyPr/>
        <a:lstStyle/>
        <a:p>
          <a:r>
            <a:rPr lang="en-US" dirty="0" smtClean="0"/>
            <a:t>eduroam</a:t>
          </a:r>
          <a:endParaRPr lang="en-US" dirty="0"/>
        </a:p>
      </dgm:t>
    </dgm:pt>
    <dgm:pt modelId="{86847BA0-59C3-2046-95FC-0A202D529FFD}" type="parTrans" cxnId="{3C1E1455-D1B7-704D-A134-1BCA1FA31F50}">
      <dgm:prSet/>
      <dgm:spPr/>
      <dgm:t>
        <a:bodyPr/>
        <a:lstStyle/>
        <a:p>
          <a:endParaRPr lang="en-US"/>
        </a:p>
      </dgm:t>
    </dgm:pt>
    <dgm:pt modelId="{135CE402-911B-DF43-9FE2-7F503327C489}" type="sibTrans" cxnId="{3C1E1455-D1B7-704D-A134-1BCA1FA31F50}">
      <dgm:prSet/>
      <dgm:spPr/>
      <dgm:t>
        <a:bodyPr/>
        <a:lstStyle/>
        <a:p>
          <a:endParaRPr lang="en-US"/>
        </a:p>
      </dgm:t>
    </dgm:pt>
    <dgm:pt modelId="{B8BF743E-BF0D-614F-A33D-3BEF4271D406}">
      <dgm:prSet phldrT="[Text]"/>
      <dgm:spPr/>
      <dgm:t>
        <a:bodyPr/>
        <a:lstStyle/>
        <a:p>
          <a:r>
            <a:rPr lang="en-US" dirty="0" smtClean="0"/>
            <a:t>NREN </a:t>
          </a:r>
          <a:r>
            <a:rPr lang="en-US" dirty="0" err="1" smtClean="0"/>
            <a:t>IdP</a:t>
          </a:r>
          <a:endParaRPr lang="en-US" dirty="0" smtClean="0"/>
        </a:p>
        <a:p>
          <a:r>
            <a:rPr lang="en-US" i="1" dirty="0" smtClean="0"/>
            <a:t>NREN Services</a:t>
          </a:r>
          <a:endParaRPr lang="en-US" i="1" dirty="0"/>
        </a:p>
      </dgm:t>
    </dgm:pt>
    <dgm:pt modelId="{8E66C5E0-B949-8E4D-BF91-2D6EFF23722A}" type="parTrans" cxnId="{BBCB8011-3A3A-5D44-A7E1-6AA634E0F573}">
      <dgm:prSet/>
      <dgm:spPr/>
      <dgm:t>
        <a:bodyPr/>
        <a:lstStyle/>
        <a:p>
          <a:endParaRPr lang="en-US"/>
        </a:p>
      </dgm:t>
    </dgm:pt>
    <dgm:pt modelId="{E2A1BBBB-5FC7-7844-A27E-9806AFEFA833}" type="sibTrans" cxnId="{BBCB8011-3A3A-5D44-A7E1-6AA634E0F573}">
      <dgm:prSet/>
      <dgm:spPr/>
      <dgm:t>
        <a:bodyPr/>
        <a:lstStyle/>
        <a:p>
          <a:endParaRPr lang="en-US"/>
        </a:p>
      </dgm:t>
    </dgm:pt>
    <dgm:pt modelId="{8C14B023-138D-024B-B1E6-077E4497042F}" type="pres">
      <dgm:prSet presAssocID="{2DC5DC81-9AC8-9642-9A31-F50D0DC2070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CB2F12-FE5D-8848-998A-3A965D375B55}" type="pres">
      <dgm:prSet presAssocID="{DB394F03-DDE3-E342-9475-A04FC2EE500B}" presName="parentText1" presStyleLbl="node1" presStyleIdx="0" presStyleCnt="4" custLinFactNeighborX="-8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C28CE-07BD-B746-BBC0-4C8662C872B0}" type="pres">
      <dgm:prSet presAssocID="{DB394F03-DDE3-E342-9475-A04FC2EE500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6571E-F607-5248-8976-BE69ACCA5FD9}" type="pres">
      <dgm:prSet presAssocID="{3560A5BE-B14C-9849-97F0-BE843AEE5539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E61EA-76E5-7440-9C6A-8D04A35CF3A3}" type="pres">
      <dgm:prSet presAssocID="{3560A5BE-B14C-9849-97F0-BE843AEE553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08C34-3BFE-0E42-AB41-D08B5912816F}" type="pres">
      <dgm:prSet presAssocID="{DDC0ABF1-5291-D641-8260-C661AA45E5DF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A685B-AB1B-2548-9F06-5985575D503A}" type="pres">
      <dgm:prSet presAssocID="{DDC0ABF1-5291-D641-8260-C661AA45E5DF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5A842-FB2F-AA4B-81CB-2FC5F2816427}" type="pres">
      <dgm:prSet presAssocID="{E58D16E0-E3EC-B64B-A486-CCE8EC093A74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602AC-1955-6346-A50E-FC4CF82F568A}" type="pres">
      <dgm:prSet presAssocID="{E58D16E0-E3EC-B64B-A486-CCE8EC093A74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60142-C090-DC48-AA4D-29A58E0A0D1F}" srcId="{DDC0ABF1-5291-D641-8260-C661AA45E5DF}" destId="{09FC459B-6711-2E47-8E83-82732B5861E3}" srcOrd="0" destOrd="0" parTransId="{CE967D7E-ADFA-1748-B54D-9CE65CCB501E}" sibTransId="{0C7412DB-0BE1-4148-8D29-69FE72AAE99A}"/>
    <dgm:cxn modelId="{C36A9918-D477-CF45-99C8-1BA929C998CE}" type="presOf" srcId="{2DC5DC81-9AC8-9642-9A31-F50D0DC2070C}" destId="{8C14B023-138D-024B-B1E6-077E4497042F}" srcOrd="0" destOrd="0" presId="urn:microsoft.com/office/officeart/2009/3/layout/IncreasingArrowsProcess"/>
    <dgm:cxn modelId="{7E6ED0FF-B2DE-554A-B9BF-53E18E294C7E}" type="presOf" srcId="{DB394F03-DDE3-E342-9475-A04FC2EE500B}" destId="{26CB2F12-FE5D-8848-998A-3A965D375B55}" srcOrd="0" destOrd="0" presId="urn:microsoft.com/office/officeart/2009/3/layout/IncreasingArrowsProcess"/>
    <dgm:cxn modelId="{2EB41986-59F4-1E48-8776-ED1D1A2C8721}" type="presOf" srcId="{09FC459B-6711-2E47-8E83-82732B5861E3}" destId="{551A685B-AB1B-2548-9F06-5985575D503A}" srcOrd="0" destOrd="0" presId="urn:microsoft.com/office/officeart/2009/3/layout/IncreasingArrowsProcess"/>
    <dgm:cxn modelId="{A82E64FD-6DB1-BA4C-AE5B-CEF7F26A1033}" type="presOf" srcId="{1FF30BF1-5DA3-E44B-BF0C-8AAE4F973F1C}" destId="{481602AC-1955-6346-A50E-FC4CF82F568A}" srcOrd="0" destOrd="1" presId="urn:microsoft.com/office/officeart/2009/3/layout/IncreasingArrowsProcess"/>
    <dgm:cxn modelId="{57E924EA-9711-9C41-8898-66D073EC9115}" srcId="{E58D16E0-E3EC-B64B-A486-CCE8EC093A74}" destId="{1FF30BF1-5DA3-E44B-BF0C-8AAE4F973F1C}" srcOrd="1" destOrd="0" parTransId="{E32213AE-D510-A940-AEDB-820DB9B04547}" sibTransId="{47A07C21-6338-0546-8A24-6D1324C5F16E}"/>
    <dgm:cxn modelId="{C24038AE-2B03-6D4E-9497-B43F0E8DD16F}" type="presOf" srcId="{14A3C68E-15BE-1F4B-9E1D-6A4960A3C8B6}" destId="{95AC28CE-07BD-B746-BBC0-4C8662C872B0}" srcOrd="0" destOrd="0" presId="urn:microsoft.com/office/officeart/2009/3/layout/IncreasingArrowsProcess"/>
    <dgm:cxn modelId="{251F2D14-1C0C-4E4C-93DC-86F4B926DA4C}" srcId="{2DC5DC81-9AC8-9642-9A31-F50D0DC2070C}" destId="{3560A5BE-B14C-9849-97F0-BE843AEE5539}" srcOrd="1" destOrd="0" parTransId="{17F15F3A-8315-3A49-895E-958874E6C123}" sibTransId="{4624CE9A-DA91-034B-9855-AFEE7F62652D}"/>
    <dgm:cxn modelId="{C7C964E6-4186-B146-A9F4-62E6F830676A}" type="presOf" srcId="{E58D16E0-E3EC-B64B-A486-CCE8EC093A74}" destId="{B6C5A842-FB2F-AA4B-81CB-2FC5F2816427}" srcOrd="0" destOrd="0" presId="urn:microsoft.com/office/officeart/2009/3/layout/IncreasingArrowsProcess"/>
    <dgm:cxn modelId="{8A5FB7CF-0BF4-7140-8BF2-D7C413800D48}" type="presOf" srcId="{B8BF743E-BF0D-614F-A33D-3BEF4271D406}" destId="{ED7E61EA-76E5-7440-9C6A-8D04A35CF3A3}" srcOrd="0" destOrd="1" presId="urn:microsoft.com/office/officeart/2009/3/layout/IncreasingArrowsProcess"/>
    <dgm:cxn modelId="{56E91A57-9E96-BD48-96DE-BCC00E197986}" srcId="{3560A5BE-B14C-9849-97F0-BE843AEE5539}" destId="{4F8CB577-91DD-0D4B-9016-3BF4314F5368}" srcOrd="0" destOrd="0" parTransId="{C92BF59A-C255-6840-AEB1-15C9BF67DF8C}" sibTransId="{66D52E30-280A-7449-95C1-8105E5E990F2}"/>
    <dgm:cxn modelId="{CBE47699-0D8F-3A47-B939-D91F84464713}" srcId="{E58D16E0-E3EC-B64B-A486-CCE8EC093A74}" destId="{8D6949A3-6D87-AC47-9268-B6050AB24427}" srcOrd="2" destOrd="0" parTransId="{FA2E1F9D-2A44-4444-90CD-A4BB2D88C688}" sibTransId="{429CDB57-6F12-2642-96C4-1DE79047A38C}"/>
    <dgm:cxn modelId="{222D99F9-30F0-AC43-9B64-18D82914A5FE}" srcId="{DB394F03-DDE3-E342-9475-A04FC2EE500B}" destId="{14A3C68E-15BE-1F4B-9E1D-6A4960A3C8B6}" srcOrd="0" destOrd="0" parTransId="{315E8E41-A073-324F-9628-C1065DBBBB95}" sibTransId="{8518BCB9-55A7-FD47-8334-F0CDC3762206}"/>
    <dgm:cxn modelId="{BBCB8011-3A3A-5D44-A7E1-6AA634E0F573}" srcId="{3560A5BE-B14C-9849-97F0-BE843AEE5539}" destId="{B8BF743E-BF0D-614F-A33D-3BEF4271D406}" srcOrd="1" destOrd="0" parTransId="{8E66C5E0-B949-8E4D-BF91-2D6EFF23722A}" sibTransId="{E2A1BBBB-5FC7-7844-A27E-9806AFEFA833}"/>
    <dgm:cxn modelId="{4E03B867-D04D-4148-B7AA-D10CA806CB77}" type="presOf" srcId="{6F04E756-FEE5-D942-9ED5-571F50F802F6}" destId="{481602AC-1955-6346-A50E-FC4CF82F568A}" srcOrd="0" destOrd="0" presId="urn:microsoft.com/office/officeart/2009/3/layout/IncreasingArrowsProcess"/>
    <dgm:cxn modelId="{A978F40A-AC3B-5245-B1A6-4096C3FA3D69}" type="presOf" srcId="{8D6949A3-6D87-AC47-9268-B6050AB24427}" destId="{481602AC-1955-6346-A50E-FC4CF82F568A}" srcOrd="0" destOrd="2" presId="urn:microsoft.com/office/officeart/2009/3/layout/IncreasingArrowsProcess"/>
    <dgm:cxn modelId="{A740BAE8-B965-614C-B84A-9309EFF2F378}" type="presOf" srcId="{DDC0ABF1-5291-D641-8260-C661AA45E5DF}" destId="{94908C34-3BFE-0E42-AB41-D08B5912816F}" srcOrd="0" destOrd="0" presId="urn:microsoft.com/office/officeart/2009/3/layout/IncreasingArrowsProcess"/>
    <dgm:cxn modelId="{24036F8B-2BCE-434A-8352-A92CED7C6ECD}" type="presOf" srcId="{4F8CB577-91DD-0D4B-9016-3BF4314F5368}" destId="{ED7E61EA-76E5-7440-9C6A-8D04A35CF3A3}" srcOrd="0" destOrd="0" presId="urn:microsoft.com/office/officeart/2009/3/layout/IncreasingArrowsProcess"/>
    <dgm:cxn modelId="{227D4B7A-7553-9E4C-915D-977B2688A32F}" type="presOf" srcId="{3560A5BE-B14C-9849-97F0-BE843AEE5539}" destId="{A0E6571E-F607-5248-8976-BE69ACCA5FD9}" srcOrd="0" destOrd="0" presId="urn:microsoft.com/office/officeart/2009/3/layout/IncreasingArrowsProcess"/>
    <dgm:cxn modelId="{BB8E6279-47A5-9441-86B9-C9EAFADA768A}" srcId="{2DC5DC81-9AC8-9642-9A31-F50D0DC2070C}" destId="{DDC0ABF1-5291-D641-8260-C661AA45E5DF}" srcOrd="2" destOrd="0" parTransId="{55C38F61-5364-754A-9C45-2F61DB753A94}" sibTransId="{E1599D4A-AAA7-4943-BCFF-CA64331B55B3}"/>
    <dgm:cxn modelId="{3C1E1455-D1B7-704D-A134-1BCA1FA31F50}" srcId="{2DC5DC81-9AC8-9642-9A31-F50D0DC2070C}" destId="{E58D16E0-E3EC-B64B-A486-CCE8EC093A74}" srcOrd="3" destOrd="0" parTransId="{86847BA0-59C3-2046-95FC-0A202D529FFD}" sibTransId="{135CE402-911B-DF43-9FE2-7F503327C489}"/>
    <dgm:cxn modelId="{31E7C295-C22C-974A-A160-5C17E872BCE9}" srcId="{2DC5DC81-9AC8-9642-9A31-F50D0DC2070C}" destId="{DB394F03-DDE3-E342-9475-A04FC2EE500B}" srcOrd="0" destOrd="0" parTransId="{652E75DA-7878-E446-AB05-DB158C16676E}" sibTransId="{226D8DEB-A959-6D46-8D8F-609269722815}"/>
    <dgm:cxn modelId="{C606FFDC-2CC6-C745-8F25-9C0559A6D0FC}" srcId="{E58D16E0-E3EC-B64B-A486-CCE8EC093A74}" destId="{6F04E756-FEE5-D942-9ED5-571F50F802F6}" srcOrd="0" destOrd="0" parTransId="{99C41AC0-28E9-694E-A660-089E41E1D29E}" sibTransId="{09BAB64D-2FC9-554E-8B89-FCCB81396A85}"/>
    <dgm:cxn modelId="{AC48F562-19B0-6B49-A42F-8EC687D9E254}" type="presParOf" srcId="{8C14B023-138D-024B-B1E6-077E4497042F}" destId="{26CB2F12-FE5D-8848-998A-3A965D375B55}" srcOrd="0" destOrd="0" presId="urn:microsoft.com/office/officeart/2009/3/layout/IncreasingArrowsProcess"/>
    <dgm:cxn modelId="{6388D272-ACB1-4F49-AF61-C268D85D1C68}" type="presParOf" srcId="{8C14B023-138D-024B-B1E6-077E4497042F}" destId="{95AC28CE-07BD-B746-BBC0-4C8662C872B0}" srcOrd="1" destOrd="0" presId="urn:microsoft.com/office/officeart/2009/3/layout/IncreasingArrowsProcess"/>
    <dgm:cxn modelId="{9304D4D2-6EB8-BA4D-B68E-0FE98297C4CC}" type="presParOf" srcId="{8C14B023-138D-024B-B1E6-077E4497042F}" destId="{A0E6571E-F607-5248-8976-BE69ACCA5FD9}" srcOrd="2" destOrd="0" presId="urn:microsoft.com/office/officeart/2009/3/layout/IncreasingArrowsProcess"/>
    <dgm:cxn modelId="{4DDCE944-C7FA-4D43-93B2-53D1C2B2E2F9}" type="presParOf" srcId="{8C14B023-138D-024B-B1E6-077E4497042F}" destId="{ED7E61EA-76E5-7440-9C6A-8D04A35CF3A3}" srcOrd="3" destOrd="0" presId="urn:microsoft.com/office/officeart/2009/3/layout/IncreasingArrowsProcess"/>
    <dgm:cxn modelId="{44635451-8CDD-4A46-9717-0E962A6D441C}" type="presParOf" srcId="{8C14B023-138D-024B-B1E6-077E4497042F}" destId="{94908C34-3BFE-0E42-AB41-D08B5912816F}" srcOrd="4" destOrd="0" presId="urn:microsoft.com/office/officeart/2009/3/layout/IncreasingArrowsProcess"/>
    <dgm:cxn modelId="{ED658A0B-1DD1-804E-ADB6-232F918928D2}" type="presParOf" srcId="{8C14B023-138D-024B-B1E6-077E4497042F}" destId="{551A685B-AB1B-2548-9F06-5985575D503A}" srcOrd="5" destOrd="0" presId="urn:microsoft.com/office/officeart/2009/3/layout/IncreasingArrowsProcess"/>
    <dgm:cxn modelId="{A466199A-6093-5B4A-9311-CFF76028EE08}" type="presParOf" srcId="{8C14B023-138D-024B-B1E6-077E4497042F}" destId="{B6C5A842-FB2F-AA4B-81CB-2FC5F2816427}" srcOrd="6" destOrd="0" presId="urn:microsoft.com/office/officeart/2009/3/layout/IncreasingArrowsProcess"/>
    <dgm:cxn modelId="{E03A4D3C-35A2-3042-AD98-153E8AF6274B}" type="presParOf" srcId="{8C14B023-138D-024B-B1E6-077E4497042F}" destId="{481602AC-1955-6346-A50E-FC4CF82F568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2F12-FE5D-8848-998A-3A965D375B55}">
      <dsp:nvSpPr>
        <dsp:cNvPr id="0" name=""/>
        <dsp:cNvSpPr/>
      </dsp:nvSpPr>
      <dsp:spPr>
        <a:xfrm>
          <a:off x="0" y="430844"/>
          <a:ext cx="6096000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eduroam</a:t>
          </a:r>
          <a:endParaRPr lang="en-US" sz="1700" kern="1200" dirty="0"/>
        </a:p>
      </dsp:txBody>
      <dsp:txXfrm>
        <a:off x="0" y="652715"/>
        <a:ext cx="5874129" cy="443743"/>
      </dsp:txXfrm>
    </dsp:sp>
    <dsp:sp modelId="{95AC28CE-07BD-B746-BBC0-4C8662C872B0}">
      <dsp:nvSpPr>
        <dsp:cNvPr id="0" name=""/>
        <dsp:cNvSpPr/>
      </dsp:nvSpPr>
      <dsp:spPr>
        <a:xfrm>
          <a:off x="0" y="1116671"/>
          <a:ext cx="1405128" cy="1641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NREN Federation RADIUS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Campus RADIUS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Hotspots</a:t>
          </a:r>
          <a:endParaRPr lang="en-US" sz="1600" kern="1200" dirty="0"/>
        </a:p>
      </dsp:txBody>
      <dsp:txXfrm>
        <a:off x="0" y="1116671"/>
        <a:ext cx="1405128" cy="1641581"/>
      </dsp:txXfrm>
    </dsp:sp>
    <dsp:sp modelId="{2863F6AD-0860-6A46-A114-25DBD65F0972}">
      <dsp:nvSpPr>
        <dsp:cNvPr id="0" name=""/>
        <dsp:cNvSpPr/>
      </dsp:nvSpPr>
      <dsp:spPr>
        <a:xfrm>
          <a:off x="1405127" y="726568"/>
          <a:ext cx="4690872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WebSSO</a:t>
          </a:r>
          <a:endParaRPr lang="en-US" sz="1700" kern="1200" dirty="0"/>
        </a:p>
      </dsp:txBody>
      <dsp:txXfrm>
        <a:off x="1405127" y="948439"/>
        <a:ext cx="4469001" cy="443743"/>
      </dsp:txXfrm>
    </dsp:sp>
    <dsp:sp modelId="{F204BB50-1996-ED4C-BE8B-74525A00DCF4}">
      <dsp:nvSpPr>
        <dsp:cNvPr id="0" name=""/>
        <dsp:cNvSpPr/>
      </dsp:nvSpPr>
      <dsp:spPr>
        <a:xfrm>
          <a:off x="1405127" y="1412395"/>
          <a:ext cx="1405128" cy="1599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Campus </a:t>
          </a:r>
          <a:r>
            <a:rPr lang="en-US" sz="1600" kern="1200" dirty="0" err="1" smtClean="0"/>
            <a:t>IdP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Campus Services</a:t>
          </a:r>
          <a:endParaRPr lang="en-US" sz="1600" kern="1200" dirty="0"/>
        </a:p>
      </dsp:txBody>
      <dsp:txXfrm>
        <a:off x="1405127" y="1412395"/>
        <a:ext cx="1405128" cy="1599739"/>
      </dsp:txXfrm>
    </dsp:sp>
    <dsp:sp modelId="{C2FD8997-A3A7-E14A-9ECE-C3703D7890AC}">
      <dsp:nvSpPr>
        <dsp:cNvPr id="0" name=""/>
        <dsp:cNvSpPr/>
      </dsp:nvSpPr>
      <dsp:spPr>
        <a:xfrm>
          <a:off x="2810255" y="1022291"/>
          <a:ext cx="3285744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SAML Federation</a:t>
          </a:r>
          <a:endParaRPr lang="en-US" sz="1700" kern="1200" dirty="0"/>
        </a:p>
      </dsp:txBody>
      <dsp:txXfrm>
        <a:off x="2810255" y="1244162"/>
        <a:ext cx="3063873" cy="443743"/>
      </dsp:txXfrm>
    </dsp:sp>
    <dsp:sp modelId="{F06F3A0D-5942-D849-AEBB-DF711CC3BBEB}">
      <dsp:nvSpPr>
        <dsp:cNvPr id="0" name=""/>
        <dsp:cNvSpPr/>
      </dsp:nvSpPr>
      <dsp:spPr>
        <a:xfrm>
          <a:off x="2810255" y="1708119"/>
          <a:ext cx="1405128" cy="1610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NREN </a:t>
          </a:r>
          <a:r>
            <a:rPr lang="en-US" sz="1600" kern="1200" dirty="0" err="1" smtClean="0"/>
            <a:t>IdP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NREN Services</a:t>
          </a:r>
          <a:endParaRPr lang="en-US" sz="1600" kern="1200" dirty="0"/>
        </a:p>
      </dsp:txBody>
      <dsp:txXfrm>
        <a:off x="2810255" y="1708119"/>
        <a:ext cx="1405128" cy="1610436"/>
      </dsp:txXfrm>
    </dsp:sp>
    <dsp:sp modelId="{F84EC443-FFE0-3444-8D6B-F3B8AB08A144}">
      <dsp:nvSpPr>
        <dsp:cNvPr id="0" name=""/>
        <dsp:cNvSpPr/>
      </dsp:nvSpPr>
      <dsp:spPr>
        <a:xfrm>
          <a:off x="4215384" y="1318015"/>
          <a:ext cx="1880616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eduGAIN</a:t>
          </a:r>
          <a:endParaRPr lang="en-US" sz="1700" kern="1200" dirty="0"/>
        </a:p>
      </dsp:txBody>
      <dsp:txXfrm>
        <a:off x="4215384" y="1539886"/>
        <a:ext cx="1658745" cy="443743"/>
      </dsp:txXfrm>
    </dsp:sp>
    <dsp:sp modelId="{5D2F98A3-45B2-074A-9783-EBBB9614B5BD}">
      <dsp:nvSpPr>
        <dsp:cNvPr id="0" name=""/>
        <dsp:cNvSpPr/>
      </dsp:nvSpPr>
      <dsp:spPr>
        <a:xfrm>
          <a:off x="4215384" y="2003843"/>
          <a:ext cx="1417929" cy="1629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Federation Policy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Sharing Services</a:t>
          </a:r>
          <a:endParaRPr lang="en-US" sz="1600" kern="1200" dirty="0"/>
        </a:p>
      </dsp:txBody>
      <dsp:txXfrm>
        <a:off x="4215384" y="2003843"/>
        <a:ext cx="1417929" cy="1629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2F12-FE5D-8848-998A-3A965D375B55}">
      <dsp:nvSpPr>
        <dsp:cNvPr id="0" name=""/>
        <dsp:cNvSpPr/>
      </dsp:nvSpPr>
      <dsp:spPr>
        <a:xfrm>
          <a:off x="0" y="351659"/>
          <a:ext cx="6397475" cy="93137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85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Federation Policy</a:t>
          </a:r>
          <a:endParaRPr lang="en-US" sz="1700" kern="1200" dirty="0"/>
        </a:p>
      </dsp:txBody>
      <dsp:txXfrm>
        <a:off x="0" y="584503"/>
        <a:ext cx="6164631" cy="465688"/>
      </dsp:txXfrm>
    </dsp:sp>
    <dsp:sp modelId="{95AC28CE-07BD-B746-BBC0-4C8662C872B0}">
      <dsp:nvSpPr>
        <dsp:cNvPr id="0" name=""/>
        <dsp:cNvSpPr/>
      </dsp:nvSpPr>
      <dsp:spPr>
        <a:xfrm>
          <a:off x="0" y="1071404"/>
          <a:ext cx="1474618" cy="1722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Framework to share services</a:t>
          </a:r>
          <a:endParaRPr lang="en-US" sz="1700" kern="1200" dirty="0"/>
        </a:p>
      </dsp:txBody>
      <dsp:txXfrm>
        <a:off x="0" y="1071404"/>
        <a:ext cx="1474618" cy="1722765"/>
      </dsp:txXfrm>
    </dsp:sp>
    <dsp:sp modelId="{A0E6571E-F607-5248-8976-BE69ACCA5FD9}">
      <dsp:nvSpPr>
        <dsp:cNvPr id="0" name=""/>
        <dsp:cNvSpPr/>
      </dsp:nvSpPr>
      <dsp:spPr>
        <a:xfrm>
          <a:off x="1474618" y="662008"/>
          <a:ext cx="4922857" cy="93137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85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SAML Federation</a:t>
          </a:r>
          <a:endParaRPr lang="en-US" sz="1700" kern="1200" dirty="0"/>
        </a:p>
      </dsp:txBody>
      <dsp:txXfrm>
        <a:off x="1474618" y="894852"/>
        <a:ext cx="4690013" cy="465688"/>
      </dsp:txXfrm>
    </dsp:sp>
    <dsp:sp modelId="{ED7E61EA-76E5-7440-9C6A-8D04A35CF3A3}">
      <dsp:nvSpPr>
        <dsp:cNvPr id="0" name=""/>
        <dsp:cNvSpPr/>
      </dsp:nvSpPr>
      <dsp:spPr>
        <a:xfrm>
          <a:off x="1474618" y="1381753"/>
          <a:ext cx="1474618" cy="1678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eduGAIN</a:t>
          </a: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NREN </a:t>
          </a:r>
          <a:r>
            <a:rPr lang="en-US" sz="1700" kern="1200" dirty="0" err="1" smtClean="0"/>
            <a:t>IdP</a:t>
          </a: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dirty="0" smtClean="0"/>
            <a:t>NREN Services</a:t>
          </a:r>
          <a:endParaRPr lang="en-US" sz="1700" i="1" kern="1200" dirty="0"/>
        </a:p>
      </dsp:txBody>
      <dsp:txXfrm>
        <a:off x="1474618" y="1381753"/>
        <a:ext cx="1474618" cy="1678854"/>
      </dsp:txXfrm>
    </dsp:sp>
    <dsp:sp modelId="{94908C34-3BFE-0E42-AB41-D08B5912816F}">
      <dsp:nvSpPr>
        <dsp:cNvPr id="0" name=""/>
        <dsp:cNvSpPr/>
      </dsp:nvSpPr>
      <dsp:spPr>
        <a:xfrm>
          <a:off x="2949236" y="972357"/>
          <a:ext cx="3448239" cy="93137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85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WebSSO</a:t>
          </a:r>
          <a:endParaRPr lang="en-US" sz="1700" kern="1200" dirty="0"/>
        </a:p>
      </dsp:txBody>
      <dsp:txXfrm>
        <a:off x="2949236" y="1205201"/>
        <a:ext cx="3215395" cy="465688"/>
      </dsp:txXfrm>
    </dsp:sp>
    <dsp:sp modelId="{551A685B-AB1B-2548-9F06-5985575D503A}">
      <dsp:nvSpPr>
        <dsp:cNvPr id="0" name=""/>
        <dsp:cNvSpPr/>
      </dsp:nvSpPr>
      <dsp:spPr>
        <a:xfrm>
          <a:off x="2949236" y="1692102"/>
          <a:ext cx="1474618" cy="1690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Campus </a:t>
          </a:r>
          <a:r>
            <a:rPr lang="en-US" sz="1700" kern="1200" dirty="0" err="1" smtClean="0"/>
            <a:t>IdP</a:t>
          </a: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1" kern="1200" dirty="0" smtClean="0"/>
            <a:t>Campus Services</a:t>
          </a:r>
          <a:endParaRPr lang="en-US" sz="1700" b="0" i="1" kern="1200" dirty="0"/>
        </a:p>
      </dsp:txBody>
      <dsp:txXfrm>
        <a:off x="2949236" y="1692102"/>
        <a:ext cx="1474618" cy="1690079"/>
      </dsp:txXfrm>
    </dsp:sp>
    <dsp:sp modelId="{B6C5A842-FB2F-AA4B-81CB-2FC5F2816427}">
      <dsp:nvSpPr>
        <dsp:cNvPr id="0" name=""/>
        <dsp:cNvSpPr/>
      </dsp:nvSpPr>
      <dsp:spPr>
        <a:xfrm>
          <a:off x="4423854" y="1282705"/>
          <a:ext cx="1973621" cy="93137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85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eduroam</a:t>
          </a:r>
          <a:endParaRPr lang="en-US" sz="1700" kern="1200" dirty="0"/>
        </a:p>
      </dsp:txBody>
      <dsp:txXfrm>
        <a:off x="4423854" y="1515549"/>
        <a:ext cx="1740777" cy="465688"/>
      </dsp:txXfrm>
    </dsp:sp>
    <dsp:sp modelId="{481602AC-1955-6346-A50E-FC4CF82F568A}">
      <dsp:nvSpPr>
        <dsp:cNvPr id="0" name=""/>
        <dsp:cNvSpPr/>
      </dsp:nvSpPr>
      <dsp:spPr>
        <a:xfrm>
          <a:off x="4423854" y="2002450"/>
          <a:ext cx="1488052" cy="1709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Federation RADIUS</a:t>
          </a: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Campus RADIUS</a:t>
          </a: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Hotspots</a:t>
          </a:r>
          <a:endParaRPr lang="en-US" sz="1700" kern="1200" dirty="0"/>
        </a:p>
      </dsp:txBody>
      <dsp:txXfrm>
        <a:off x="4423854" y="2002450"/>
        <a:ext cx="1488052" cy="1709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074359"/>
                </a:solidFill>
                <a:latin typeface="Times New Roman"/>
              </a:rPr>
              <a:t>Click to move the slide</a:t>
            </a: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dt" idx="4"/>
          </p:nvPr>
        </p:nvSpPr>
        <p:spPr>
          <a:xfrm>
            <a:off x="388188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ftr" idx="5"/>
          </p:nvPr>
        </p:nvSpPr>
        <p:spPr>
          <a:xfrm>
            <a:off x="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sldNum" idx="6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2C1FDBE-DD1D-4DA6-87B1-A80702754EF5}" type="slidenum"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Federations Missing: eduIDM (Morocco), Oman KID (Oman)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eeece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B95F4BC-FE58-402E-8974-88B7DA664D9B}" type="slidenum">
              <a:rPr b="0" lang="en-US" sz="1200" spc="-1" strike="noStrike">
                <a:solidFill>
                  <a:srgbClr val="eeece1"/>
                </a:solidFill>
                <a:latin typeface="Arial"/>
                <a:ea typeface="ＭＳ Ｐゴシック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7EF099-8BEC-417B-B2C9-D7368F108449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eduroam (FLR) -&gt; Campus -&gt; Hotspots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                 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SAML Federation -&gt; NREN IdP -&gt; NREN SPs -&gt; Campus IdP -&gt; Campus SP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                                    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Federation Policy -&gt; Join eduGAIN -&gt; Share Services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 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Federation Policy -&gt; Join eduGAIN -&gt; Share Services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SAML Federation -&gt; NREN IdP -&gt; Campus IdP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eduroam -&gt; Campus -&gt; Hotspots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DE046D-A24D-480E-84FF-C821C523F33C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40337E-4786-4226-9BDE-0E6B8DF467BF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6232DB0-BAA6-461C-83D5-1E875F90B855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Image URL: http://www.europe2you.com/product/garden.html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438AB0-16C4-44F8-9F90-A90665995CE4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http://www3.sympatico.ca/amoon/80.html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6BBBCC4-AF24-4B04-BC09-C20AE623319E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http://www.fox.temple.edu/cms_about-fox/technology/it/resources/computer-labs/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03D094-A4A8-4ED6-A15C-EE62471B8A94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eeece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39DCE1-D788-4BF3-A91E-5E920D303258}" type="slidenum">
              <a:rPr b="0" lang="en-US" sz="1200" spc="-1" strike="noStrike">
                <a:solidFill>
                  <a:srgbClr val="eeece1"/>
                </a:solidFill>
                <a:latin typeface="Arial"/>
                <a:ea typeface="ＭＳ Ｐゴシック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333360"/>
            <a:ext cx="6035400" cy="400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85800" y="333360"/>
            <a:ext cx="6035400" cy="400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DC9E93-2A32-4FE0-8ED8-76F6E4D8D9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C883E2-C859-4062-884F-3A9DA50DE4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FE40E3-8FB5-4D24-A39B-FAE547E943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0CCDAD-E211-4840-B465-54F934A770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425871-AF68-47D4-BCA9-AD041016C4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85800" y="333360"/>
            <a:ext cx="6035400" cy="400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9BE17B-4EE3-42ED-BB77-7D01F2F756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2B9A91-53D3-433B-A5C5-46B78D1165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A37510-E2AA-48ED-9279-65AAE4DE1C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CBBB58-5759-4066-A58C-9D78CF02EB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92FC7E-5947-4D71-9CCA-F65E1F7883B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893C1C-A333-4806-9505-83F7D913373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50E3FE-1040-4BE7-B350-A0F9534EC55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85800" y="333360"/>
            <a:ext cx="6035400" cy="400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333360"/>
            <a:ext cx="6035400" cy="400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24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0" y="-23760"/>
            <a:ext cx="9180000" cy="6881400"/>
          </a:xfrm>
          <a:prstGeom prst="rect">
            <a:avLst/>
          </a:prstGeom>
          <a:ln w="0">
            <a:noFill/>
          </a:ln>
        </p:spPr>
      </p:pic>
      <p:sp>
        <p:nvSpPr>
          <p:cNvPr id="1" name="Rectangle 8" hidden="1"/>
          <p:cNvSpPr/>
          <p:nvPr/>
        </p:nvSpPr>
        <p:spPr>
          <a:xfrm>
            <a:off x="8583480" y="6556320"/>
            <a:ext cx="4521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520F1A8C-0A6E-46E6-910C-9F32B1C04CB2}" type="slidenum">
              <a:rPr b="0" lang="en-GB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3" hidden="1"/>
          <p:cNvSpPr/>
          <p:nvPr/>
        </p:nvSpPr>
        <p:spPr>
          <a:xfrm>
            <a:off x="480960" y="6575400"/>
            <a:ext cx="287928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a6877"/>
                </a:solidFill>
                <a:latin typeface="Arial"/>
              </a:rPr>
              <a:t>Connect | Communicate | Collaborate</a:t>
            </a:r>
            <a:endParaRPr b="0" lang="en-A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6" descr=""/>
          <p:cNvPicPr/>
          <p:nvPr/>
        </p:nvPicPr>
        <p:blipFill>
          <a:blip r:embed="rId3"/>
          <a:stretch/>
        </p:blipFill>
        <p:spPr>
          <a:xfrm>
            <a:off x="0" y="-27000"/>
            <a:ext cx="9180000" cy="6884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440000" y="1989000"/>
            <a:ext cx="6859080" cy="11664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74359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GB" sz="1800" spc="-1" strike="noStrike">
                <a:solidFill>
                  <a:srgbClr val="074359"/>
                </a:solidFill>
                <a:latin typeface="Arial"/>
              </a:rPr>
              <a:t>Second Outline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1800" spc="-1" strike="noStrike">
                <a:solidFill>
                  <a:srgbClr val="074359"/>
                </a:solidFill>
                <a:latin typeface="Arial"/>
              </a:rPr>
              <a:t>Third Outline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GB" sz="1800" spc="-1" strike="noStrike">
                <a:solidFill>
                  <a:srgbClr val="074359"/>
                </a:solidFill>
                <a:latin typeface="Arial"/>
              </a:rPr>
              <a:t>Fourth Outline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2000" spc="-1" strike="noStrike">
                <a:solidFill>
                  <a:srgbClr val="074359"/>
                </a:solidFill>
                <a:latin typeface="Arial"/>
              </a:rPr>
              <a:t>Fifth Outline Level</a:t>
            </a:r>
            <a:endParaRPr b="0" i="1" lang="en-GB" sz="2000" spc="-1" strike="noStrike">
              <a:solidFill>
                <a:srgbClr val="074359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2000" spc="-1" strike="noStrike">
                <a:solidFill>
                  <a:srgbClr val="074359"/>
                </a:solidFill>
                <a:latin typeface="Arial"/>
              </a:rPr>
              <a:t>Sixth Outline Level</a:t>
            </a:r>
            <a:endParaRPr b="0" i="1" lang="en-GB" sz="2000" spc="-1" strike="noStrike">
              <a:solidFill>
                <a:srgbClr val="074359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2000" spc="-1" strike="noStrike">
                <a:solidFill>
                  <a:srgbClr val="074359"/>
                </a:solidFill>
                <a:latin typeface="Arial"/>
              </a:rPr>
              <a:t>Seventh Outline Level</a:t>
            </a:r>
            <a:endParaRPr b="0" i="1" lang="en-GB" sz="20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" descr=""/>
          <p:cNvPicPr/>
          <p:nvPr/>
        </p:nvPicPr>
        <p:blipFill>
          <a:blip r:embed="rId2"/>
          <a:stretch/>
        </p:blipFill>
        <p:spPr>
          <a:xfrm>
            <a:off x="0" y="-23760"/>
            <a:ext cx="9180000" cy="6881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8"/>
          <p:cNvSpPr/>
          <p:nvPr/>
        </p:nvSpPr>
        <p:spPr>
          <a:xfrm>
            <a:off x="8583480" y="6556320"/>
            <a:ext cx="4521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1441BBE7-FD4B-475A-A4F1-328C9F7F9BE3}" type="slidenum">
              <a:rPr b="0" lang="en-GB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3"/>
          <p:cNvSpPr/>
          <p:nvPr/>
        </p:nvSpPr>
        <p:spPr>
          <a:xfrm>
            <a:off x="480960" y="6575400"/>
            <a:ext cx="287928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a6877"/>
                </a:solidFill>
                <a:latin typeface="Arial"/>
              </a:rPr>
              <a:t>Connect | Communicate | Collaborate</a:t>
            </a:r>
            <a:endParaRPr b="0" lang="en-A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3"/>
              </a:buBlip>
            </a:pPr>
            <a:r>
              <a:rPr b="0" lang="en-US" sz="1800" spc="-1" strike="noStrike">
                <a:solidFill>
                  <a:srgbClr val="074359"/>
                </a:solidFill>
                <a:latin typeface="Arial"/>
              </a:rPr>
              <a:t>Click to edit Master text styles</a:t>
            </a: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  <a:p>
            <a:pPr lvl="1" marL="776160" indent="-343080">
              <a:lnSpc>
                <a:spcPct val="100000"/>
              </a:lnSpc>
              <a:spcBef>
                <a:spcPts val="360"/>
              </a:spcBef>
              <a:buSzPct val="100000"/>
              <a:buBlip>
                <a:blip r:embed="rId4"/>
              </a:buBlip>
            </a:pPr>
            <a:r>
              <a:rPr b="0" lang="en-US" sz="1800" spc="-1" strike="noStrike">
                <a:solidFill>
                  <a:srgbClr val="074359"/>
                </a:solidFill>
                <a:latin typeface="Arial"/>
              </a:rPr>
              <a:t>Second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2" marL="1200240" indent="-343080">
              <a:lnSpc>
                <a:spcPct val="100000"/>
              </a:lnSpc>
              <a:spcBef>
                <a:spcPts val="360"/>
              </a:spcBef>
              <a:buClr>
                <a:srgbClr val="004359"/>
              </a:buClr>
              <a:buSzPct val="125000"/>
              <a:buFont typeface="Symbol" charset="2"/>
              <a:buChar char=""/>
            </a:pPr>
            <a:r>
              <a:rPr b="0" i="1" lang="en-US" sz="1800" spc="-1" strike="noStrike">
                <a:solidFill>
                  <a:srgbClr val="074359"/>
                </a:solidFill>
                <a:latin typeface="Arial"/>
              </a:rPr>
              <a:t>Third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3" marL="1633680" indent="-343080">
              <a:lnSpc>
                <a:spcPct val="100000"/>
              </a:lnSpc>
              <a:spcBef>
                <a:spcPts val="360"/>
              </a:spcBef>
              <a:buClr>
                <a:srgbClr val="004359"/>
              </a:buClr>
              <a:buSzPct val="125000"/>
              <a:buFont typeface="Symbol" charset="2"/>
              <a:buChar char=""/>
            </a:pPr>
            <a:r>
              <a:rPr b="0" i="1" lang="en-US" sz="1800" spc="-1" strike="noStrike">
                <a:solidFill>
                  <a:srgbClr val="074359"/>
                </a:solidFill>
                <a:latin typeface="Arial"/>
              </a:rPr>
              <a:t>Fourth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4" marL="2054160" indent="-343080">
              <a:lnSpc>
                <a:spcPct val="100000"/>
              </a:lnSpc>
              <a:spcBef>
                <a:spcPts val="360"/>
              </a:spcBef>
              <a:buClr>
                <a:srgbClr val="004359"/>
              </a:buClr>
              <a:buSzPct val="125000"/>
              <a:buFont typeface="Symbol" charset="2"/>
              <a:buChar char=""/>
            </a:pPr>
            <a:r>
              <a:rPr b="0" i="1" lang="en-US" sz="1800" spc="-1" strike="noStrike">
                <a:solidFill>
                  <a:srgbClr val="074359"/>
                </a:solidFill>
                <a:latin typeface="Arial"/>
              </a:rPr>
              <a:t>Fifth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9" descr="bgr2.jpg"/>
          <p:cNvPicPr/>
          <p:nvPr/>
        </p:nvPicPr>
        <p:blipFill>
          <a:blip r:embed="rId2"/>
          <a:stretch/>
        </p:blipFill>
        <p:spPr>
          <a:xfrm>
            <a:off x="0" y="214200"/>
            <a:ext cx="9143640" cy="664416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28760" y="4286160"/>
            <a:ext cx="8357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en-US" sz="3500" spc="-15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GB" sz="3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643880" y="5572080"/>
            <a:ext cx="1285560" cy="115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</a:rPr>
              <a:t>insert logo</a:t>
            </a:r>
            <a:endParaRPr b="1" lang="en-GB" sz="1800" spc="-1" strike="noStrike">
              <a:solidFill>
                <a:srgbClr val="076a8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 descr=""/>
          <p:cNvPicPr/>
          <p:nvPr/>
        </p:nvPicPr>
        <p:blipFill>
          <a:blip r:embed="rId2"/>
          <a:stretch/>
        </p:blipFill>
        <p:spPr>
          <a:xfrm>
            <a:off x="0" y="-23760"/>
            <a:ext cx="9180000" cy="688140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8"/>
          <p:cNvSpPr/>
          <p:nvPr/>
        </p:nvSpPr>
        <p:spPr>
          <a:xfrm>
            <a:off x="8583480" y="6556320"/>
            <a:ext cx="4521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2F892C6E-6D82-4529-BA28-4FBEB40F23AF}" type="slidenum">
              <a:rPr b="0" lang="en-GB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3"/>
          <p:cNvSpPr/>
          <p:nvPr/>
        </p:nvSpPr>
        <p:spPr>
          <a:xfrm>
            <a:off x="480960" y="6575400"/>
            <a:ext cx="287928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a6877"/>
                </a:solidFill>
                <a:latin typeface="Arial"/>
              </a:rPr>
              <a:t>Connect | Communicate | Collaborate</a:t>
            </a:r>
            <a:endParaRPr b="0" lang="en-A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s-ES" sz="2300" spc="-1" strike="noStrike">
                <a:solidFill>
                  <a:srgbClr val="ffffff"/>
                </a:solidFill>
                <a:latin typeface="Arial"/>
              </a:rPr>
              <a:t>Haga clic para modificar el estilo de título del patrón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2400" spc="-1" strike="noStrike">
                <a:solidFill>
                  <a:srgbClr val="074359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74359"/>
                </a:solidFill>
                <a:latin typeface="Times New Roman"/>
              </a:rPr>
              <a:t>&lt;date/time&gt;</a:t>
            </a:r>
            <a:endParaRPr b="0" lang="en-A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2400" spc="-1" strike="noStrike">
                <a:solidFill>
                  <a:srgbClr val="074359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10649AF-6910-42B2-AB70-C9EF1FC96D78}" type="slidenum">
              <a:rPr b="0" lang="en-US" sz="2400" spc="-1" strike="noStrike">
                <a:solidFill>
                  <a:srgbClr val="074359"/>
                </a:solidFill>
                <a:latin typeface="Times New Roman"/>
              </a:rPr>
              <a:t>&lt;number&gt;</a:t>
            </a:fld>
            <a:endParaRPr b="0" lang="en-A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74359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GB" sz="1800" spc="-1" strike="noStrike">
                <a:solidFill>
                  <a:srgbClr val="074359"/>
                </a:solidFill>
                <a:latin typeface="Arial"/>
              </a:rPr>
              <a:t>Second Outline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1800" spc="-1" strike="noStrike">
                <a:solidFill>
                  <a:srgbClr val="074359"/>
                </a:solidFill>
                <a:latin typeface="Arial"/>
              </a:rPr>
              <a:t>Third Outline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GB" sz="1800" spc="-1" strike="noStrike">
                <a:solidFill>
                  <a:srgbClr val="074359"/>
                </a:solidFill>
                <a:latin typeface="Arial"/>
              </a:rPr>
              <a:t>Fourth Outline Level</a:t>
            </a:r>
            <a:endParaRPr b="0" i="1" lang="en-GB" sz="1800" spc="-1" strike="noStrike">
              <a:solidFill>
                <a:srgbClr val="074359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2000" spc="-1" strike="noStrike">
                <a:solidFill>
                  <a:srgbClr val="074359"/>
                </a:solidFill>
                <a:latin typeface="Arial"/>
              </a:rPr>
              <a:t>Fifth Outline Level</a:t>
            </a:r>
            <a:endParaRPr b="0" i="1" lang="en-GB" sz="2000" spc="-1" strike="noStrike">
              <a:solidFill>
                <a:srgbClr val="074359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2000" spc="-1" strike="noStrike">
                <a:solidFill>
                  <a:srgbClr val="074359"/>
                </a:solidFill>
                <a:latin typeface="Arial"/>
              </a:rPr>
              <a:t>Sixth Outline Level</a:t>
            </a:r>
            <a:endParaRPr b="0" i="1" lang="en-GB" sz="2000" spc="-1" strike="noStrike">
              <a:solidFill>
                <a:srgbClr val="074359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2000" spc="-1" strike="noStrike">
                <a:solidFill>
                  <a:srgbClr val="074359"/>
                </a:solidFill>
                <a:latin typeface="Arial"/>
              </a:rPr>
              <a:t>Seventh Outline Level</a:t>
            </a:r>
            <a:endParaRPr b="0" i="1" lang="en-GB" sz="20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" descr=""/>
          <p:cNvPicPr/>
          <p:nvPr/>
        </p:nvPicPr>
        <p:blipFill>
          <a:blip r:embed="rId2"/>
          <a:stretch/>
        </p:blipFill>
        <p:spPr>
          <a:xfrm>
            <a:off x="0" y="-23760"/>
            <a:ext cx="9180000" cy="6881400"/>
          </a:xfrm>
          <a:prstGeom prst="rect">
            <a:avLst/>
          </a:prstGeom>
          <a:ln w="0">
            <a:noFill/>
          </a:ln>
        </p:spPr>
      </p:pic>
      <p:sp>
        <p:nvSpPr>
          <p:cNvPr id="167" name="Rectangle 8"/>
          <p:cNvSpPr/>
          <p:nvPr/>
        </p:nvSpPr>
        <p:spPr>
          <a:xfrm>
            <a:off x="8583480" y="6556320"/>
            <a:ext cx="4521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B067069C-67DF-400B-BD13-B062290B4898}" type="slidenum">
              <a:rPr b="0" lang="en-GB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3"/>
          <p:cNvSpPr/>
          <p:nvPr/>
        </p:nvSpPr>
        <p:spPr>
          <a:xfrm>
            <a:off x="480960" y="6575400"/>
            <a:ext cx="287928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a6877"/>
                </a:solidFill>
                <a:latin typeface="Arial"/>
              </a:rPr>
              <a:t>Connect | Communicate | Collaborate</a:t>
            </a:r>
            <a:endParaRPr b="0" lang="en-A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Picture 6" descr=""/>
          <p:cNvPicPr/>
          <p:nvPr/>
        </p:nvPicPr>
        <p:blipFill>
          <a:blip r:embed="rId3"/>
          <a:stretch/>
        </p:blipFill>
        <p:spPr>
          <a:xfrm>
            <a:off x="0" y="-19080"/>
            <a:ext cx="9180000" cy="6876720"/>
          </a:xfrm>
          <a:prstGeom prst="rect">
            <a:avLst/>
          </a:prstGeom>
          <a:ln w="0">
            <a:noFill/>
          </a:ln>
        </p:spPr>
      </p:pic>
      <p:sp>
        <p:nvSpPr>
          <p:cNvPr id="170" name="TextBox 2"/>
          <p:cNvSpPr/>
          <p:nvPr/>
        </p:nvSpPr>
        <p:spPr>
          <a:xfrm>
            <a:off x="0" y="5164200"/>
            <a:ext cx="914364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b0ac"/>
                </a:solidFill>
                <a:latin typeface="Arial"/>
              </a:rPr>
              <a:t>www.geant.net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300" spc="-1" strike="noStrike">
                <a:solidFill>
                  <a:srgbClr val="00b0ac"/>
                </a:solidFill>
                <a:latin typeface="Arial"/>
              </a:rPr>
              <a:t> </a:t>
            </a:r>
            <a:endParaRPr b="0" lang="en-AU" sz="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b0ac"/>
                </a:solidFill>
                <a:latin typeface="Arial"/>
              </a:rPr>
              <a:t>www.twitter.com/GEANTnews  |  www.facebook.com/GEANTnetwork  |  www.youtube.com/GEANTtv</a:t>
            </a:r>
            <a:endParaRPr b="0" lang="en-A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 Placeholder 2"/>
          <p:cNvSpPr/>
          <p:nvPr/>
        </p:nvSpPr>
        <p:spPr>
          <a:xfrm>
            <a:off x="0" y="4724280"/>
            <a:ext cx="9180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en-US" sz="1200" spc="-1" strike="noStrike">
                <a:solidFill>
                  <a:srgbClr val="00b0ac"/>
                </a:solidFill>
                <a:latin typeface="Arial"/>
              </a:rPr>
              <a:t>Connect | Communicate | Collaborate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29" Type="http://schemas.openxmlformats.org/officeDocument/2006/relationships/image" Target="../media/image49.png"/><Relationship Id="rId30" Type="http://schemas.openxmlformats.org/officeDocument/2006/relationships/image" Target="../media/image50.png"/><Relationship Id="rId31" Type="http://schemas.openxmlformats.org/officeDocument/2006/relationships/image" Target="../media/image51.png"/><Relationship Id="rId32" Type="http://schemas.openxmlformats.org/officeDocument/2006/relationships/image" Target="../media/image52.png"/><Relationship Id="rId33" Type="http://schemas.openxmlformats.org/officeDocument/2006/relationships/image" Target="../media/image53.png"/><Relationship Id="rId34" Type="http://schemas.openxmlformats.org/officeDocument/2006/relationships/image" Target="../media/image54.png"/><Relationship Id="rId35" Type="http://schemas.openxmlformats.org/officeDocument/2006/relationships/hyperlink" Target="http://wayf.dk/" TargetMode="External"/><Relationship Id="rId36" Type="http://schemas.openxmlformats.org/officeDocument/2006/relationships/image" Target="../media/image55.png"/><Relationship Id="rId37" Type="http://schemas.openxmlformats.org/officeDocument/2006/relationships/image" Target="../media/image56.png"/><Relationship Id="rId38" Type="http://schemas.openxmlformats.org/officeDocument/2006/relationships/slideLayout" Target="../slideLayouts/slideLayout13.xml"/><Relationship Id="rId39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62.png"/><Relationship Id="rId5" Type="http://schemas.openxmlformats.org/officeDocument/2006/relationships/image" Target="../media/image62.png"/><Relationship Id="rId6" Type="http://schemas.openxmlformats.org/officeDocument/2006/relationships/image" Target="../media/image62.png"/><Relationship Id="rId7" Type="http://schemas.openxmlformats.org/officeDocument/2006/relationships/image" Target="../media/image3.png"/><Relationship Id="rId8" Type="http://schemas.openxmlformats.org/officeDocument/2006/relationships/image" Target="../media/image62.png"/><Relationship Id="rId9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youtube.com/watch_popup?v=TVCmcMZS3uA" TargetMode="Externa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Evolution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1"/>
              </a:buBlip>
            </a:pPr>
            <a:r>
              <a:rPr b="0" lang="en-US" sz="1800" spc="-1" strike="noStrike">
                <a:solidFill>
                  <a:srgbClr val="074359"/>
                </a:solidFill>
                <a:latin typeface="Arial"/>
              </a:rPr>
              <a:t>Not of the species – but of Campus &amp; NREN Services</a:t>
            </a: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216" name="Picture 4" descr="Evolution-phone2.jpg"/>
          <p:cNvPicPr/>
          <p:nvPr/>
        </p:nvPicPr>
        <p:blipFill>
          <a:blip r:embed="rId2"/>
          <a:stretch/>
        </p:blipFill>
        <p:spPr>
          <a:xfrm>
            <a:off x="0" y="1918080"/>
            <a:ext cx="9143640" cy="3598920"/>
          </a:xfrm>
          <a:prstGeom prst="rect">
            <a:avLst/>
          </a:prstGeom>
          <a:ln w="0">
            <a:noFill/>
          </a:ln>
        </p:spPr>
      </p:pic>
      <p:sp>
        <p:nvSpPr>
          <p:cNvPr id="217" name="TextBox 5"/>
          <p:cNvSpPr/>
          <p:nvPr/>
        </p:nvSpPr>
        <p:spPr>
          <a:xfrm>
            <a:off x="0" y="6165360"/>
            <a:ext cx="914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Image URL: http://secularnerd.com/2014/08/natural-selection-survival-of-the-fittest/ 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ounded Rectangle 7"/>
          <p:cNvSpPr/>
          <p:nvPr/>
        </p:nvSpPr>
        <p:spPr>
          <a:xfrm>
            <a:off x="5220000" y="1700640"/>
            <a:ext cx="3816000" cy="331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74359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Solution #2: Web Single Sign-On (SSO)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1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Centralised Account Login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2"/>
              </a:buBlip>
              <a:tabLst>
                <a:tab algn="l" pos="0"/>
              </a:tabLst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Re-use of Accounts across </a:t>
            </a:r>
            <a:br>
              <a:rPr sz="2400"/>
            </a:b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applications without another</a:t>
            </a:r>
            <a:br>
              <a:rPr sz="2400"/>
            </a:b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login (while your session is</a:t>
            </a:r>
            <a:br>
              <a:rPr sz="2400"/>
            </a:b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valid)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3"/>
              </a:buBlip>
              <a:tabLst>
                <a:tab algn="l" pos="0"/>
              </a:tabLst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No Man-in-the-Middle </a:t>
            </a:r>
            <a:br>
              <a:rPr sz="2400"/>
            </a:b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password attack from LDAP</a:t>
            </a:r>
            <a:br>
              <a:rPr sz="2400"/>
            </a:b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connected applications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4"/>
              </a:buBlip>
              <a:tabLst>
                <a:tab algn="l" pos="0"/>
              </a:tabLst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Still limited to the campus…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254" name="Picture 5" descr=""/>
          <p:cNvPicPr/>
          <p:nvPr/>
        </p:nvPicPr>
        <p:blipFill>
          <a:blip r:embed="rId5"/>
          <a:stretch/>
        </p:blipFill>
        <p:spPr>
          <a:xfrm>
            <a:off x="5691960" y="3676320"/>
            <a:ext cx="2984040" cy="11203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6" descr=""/>
          <p:cNvPicPr/>
          <p:nvPr/>
        </p:nvPicPr>
        <p:blipFill>
          <a:blip r:embed="rId6"/>
          <a:stretch/>
        </p:blipFill>
        <p:spPr>
          <a:xfrm>
            <a:off x="6881400" y="2179080"/>
            <a:ext cx="1866600" cy="196956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11" descr="python.sh-600x600.png"/>
          <p:cNvPicPr/>
          <p:nvPr/>
        </p:nvPicPr>
        <p:blipFill>
          <a:blip r:embed="rId7"/>
          <a:stretch/>
        </p:blipFill>
        <p:spPr>
          <a:xfrm>
            <a:off x="5508000" y="1628640"/>
            <a:ext cx="2051280" cy="205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3"/>
          <p:cNvSpPr/>
          <p:nvPr/>
        </p:nvSpPr>
        <p:spPr>
          <a:xfrm>
            <a:off x="0" y="1611720"/>
            <a:ext cx="9143640" cy="52459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58" name="Picture 10" descr=""/>
          <p:cNvPicPr/>
          <p:nvPr/>
        </p:nvPicPr>
        <p:blipFill>
          <a:blip r:embed="rId1"/>
          <a:srcRect l="0" t="6444" r="0" b="6831"/>
          <a:stretch/>
        </p:blipFill>
        <p:spPr>
          <a:xfrm>
            <a:off x="4860000" y="1556640"/>
            <a:ext cx="2623680" cy="9464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6" descr=""/>
          <p:cNvPicPr/>
          <p:nvPr/>
        </p:nvPicPr>
        <p:blipFill>
          <a:blip r:embed="rId2"/>
          <a:stretch/>
        </p:blipFill>
        <p:spPr>
          <a:xfrm>
            <a:off x="3060000" y="2952720"/>
            <a:ext cx="1762920" cy="1196280"/>
          </a:xfrm>
          <a:prstGeom prst="rect">
            <a:avLst/>
          </a:prstGeom>
          <a:ln w="0">
            <a:noFill/>
          </a:ln>
        </p:spPr>
      </p:pic>
      <p:sp>
        <p:nvSpPr>
          <p:cNvPr id="260" name="Slide Number Placeholder 3"/>
          <p:cNvSpPr/>
          <p:nvPr/>
        </p:nvSpPr>
        <p:spPr>
          <a:xfrm>
            <a:off x="6553080" y="6388200"/>
            <a:ext cx="213336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20000"/>
              </a:lnSpc>
            </a:pPr>
            <a:r>
              <a:rPr b="0" lang="en-US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Slide</a:t>
            </a:r>
            <a:r>
              <a:rPr b="0" lang="en-US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fld id="{0D00D0B8-7993-43F8-92CE-5EDAC3D118D5}" type="slidenum">
              <a:rPr b="0" lang="en-US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Picture 9" descr=""/>
          <p:cNvPicPr/>
          <p:nvPr/>
        </p:nvPicPr>
        <p:blipFill>
          <a:blip r:embed="rId3"/>
          <a:stretch/>
        </p:blipFill>
        <p:spPr>
          <a:xfrm>
            <a:off x="535320" y="1586160"/>
            <a:ext cx="2014920" cy="10494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5" descr=""/>
          <p:cNvPicPr/>
          <p:nvPr/>
        </p:nvPicPr>
        <p:blipFill>
          <a:blip r:embed="rId4"/>
          <a:stretch/>
        </p:blipFill>
        <p:spPr>
          <a:xfrm>
            <a:off x="6622560" y="6078600"/>
            <a:ext cx="2413800" cy="73440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27" descr=""/>
          <p:cNvPicPr/>
          <p:nvPr/>
        </p:nvPicPr>
        <p:blipFill>
          <a:blip r:embed="rId5"/>
          <a:stretch/>
        </p:blipFill>
        <p:spPr>
          <a:xfrm>
            <a:off x="107640" y="4381920"/>
            <a:ext cx="2518560" cy="5349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24" descr=""/>
          <p:cNvPicPr/>
          <p:nvPr/>
        </p:nvPicPr>
        <p:blipFill>
          <a:blip r:embed="rId6"/>
          <a:stretch/>
        </p:blipFill>
        <p:spPr>
          <a:xfrm>
            <a:off x="6156000" y="3551760"/>
            <a:ext cx="1679040" cy="53496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4" descr=""/>
          <p:cNvPicPr/>
          <p:nvPr/>
        </p:nvPicPr>
        <p:blipFill>
          <a:blip r:embed="rId7"/>
          <a:stretch/>
        </p:blipFill>
        <p:spPr>
          <a:xfrm>
            <a:off x="3264120" y="2135880"/>
            <a:ext cx="1573920" cy="79740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8" descr=""/>
          <p:cNvPicPr/>
          <p:nvPr/>
        </p:nvPicPr>
        <p:blipFill>
          <a:blip r:embed="rId8"/>
          <a:stretch/>
        </p:blipFill>
        <p:spPr>
          <a:xfrm>
            <a:off x="162720" y="5373360"/>
            <a:ext cx="1217160" cy="59796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0" descr=""/>
          <p:cNvPicPr/>
          <p:nvPr/>
        </p:nvPicPr>
        <p:blipFill>
          <a:blip r:embed="rId9"/>
          <a:stretch/>
        </p:blipFill>
        <p:spPr>
          <a:xfrm>
            <a:off x="892440" y="2589480"/>
            <a:ext cx="1968840" cy="69516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1" descr=""/>
          <p:cNvPicPr/>
          <p:nvPr/>
        </p:nvPicPr>
        <p:blipFill>
          <a:blip r:embed="rId10"/>
          <a:stretch/>
        </p:blipFill>
        <p:spPr>
          <a:xfrm>
            <a:off x="2843640" y="1726200"/>
            <a:ext cx="2098800" cy="52452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2" descr="Screen shot 2011-07-15 at 9.47.40 AM.png"/>
          <p:cNvPicPr/>
          <p:nvPr/>
        </p:nvPicPr>
        <p:blipFill>
          <a:blip r:embed="rId11"/>
          <a:stretch/>
        </p:blipFill>
        <p:spPr>
          <a:xfrm>
            <a:off x="4266360" y="1303920"/>
            <a:ext cx="1601640" cy="4687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26" descr=""/>
          <p:cNvPicPr/>
          <p:nvPr/>
        </p:nvPicPr>
        <p:blipFill>
          <a:blip r:embed="rId12"/>
          <a:stretch/>
        </p:blipFill>
        <p:spPr>
          <a:xfrm>
            <a:off x="1619640" y="5013000"/>
            <a:ext cx="1490040" cy="8917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25" descr=""/>
          <p:cNvPicPr/>
          <p:nvPr/>
        </p:nvPicPr>
        <p:blipFill>
          <a:blip r:embed="rId13"/>
          <a:stretch/>
        </p:blipFill>
        <p:spPr>
          <a:xfrm>
            <a:off x="5601600" y="5154120"/>
            <a:ext cx="2210400" cy="8668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23" descr=""/>
          <p:cNvPicPr/>
          <p:nvPr/>
        </p:nvPicPr>
        <p:blipFill>
          <a:blip r:embed="rId14"/>
          <a:stretch/>
        </p:blipFill>
        <p:spPr>
          <a:xfrm>
            <a:off x="107640" y="6093360"/>
            <a:ext cx="2009520" cy="56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" descr=""/>
          <p:cNvPicPr/>
          <p:nvPr/>
        </p:nvPicPr>
        <p:blipFill>
          <a:blip r:embed="rId15"/>
          <a:stretch/>
        </p:blipFill>
        <p:spPr>
          <a:xfrm>
            <a:off x="107640" y="4860720"/>
            <a:ext cx="1742040" cy="578160"/>
          </a:xfrm>
          <a:prstGeom prst="rect">
            <a:avLst/>
          </a:prstGeom>
          <a:ln w="0">
            <a:noFill/>
          </a:ln>
        </p:spPr>
      </p:pic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NREN Solution #1:</a:t>
            </a: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Lots of Federations…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276" name="Picture 12" descr=""/>
          <p:cNvPicPr/>
          <p:nvPr/>
        </p:nvPicPr>
        <p:blipFill>
          <a:blip r:embed="rId16"/>
          <a:stretch/>
        </p:blipFill>
        <p:spPr>
          <a:xfrm>
            <a:off x="6963480" y="4581000"/>
            <a:ext cx="1941480" cy="3880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4" descr=""/>
          <p:cNvPicPr/>
          <p:nvPr/>
        </p:nvPicPr>
        <p:blipFill>
          <a:blip r:embed="rId17"/>
          <a:srcRect l="70929" t="0" r="-446" b="0"/>
          <a:stretch/>
        </p:blipFill>
        <p:spPr>
          <a:xfrm>
            <a:off x="5220000" y="4441320"/>
            <a:ext cx="1656000" cy="78768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29" descr=""/>
          <p:cNvPicPr/>
          <p:nvPr/>
        </p:nvPicPr>
        <p:blipFill>
          <a:blip r:embed="rId18"/>
          <a:stretch/>
        </p:blipFill>
        <p:spPr>
          <a:xfrm>
            <a:off x="4346640" y="6203520"/>
            <a:ext cx="2385000" cy="715320"/>
          </a:xfrm>
          <a:prstGeom prst="rect">
            <a:avLst/>
          </a:prstGeom>
          <a:ln w="0">
            <a:noFill/>
          </a:ln>
        </p:spPr>
      </p:pic>
      <p:pic>
        <p:nvPicPr>
          <p:cNvPr id="279" name="0 Imagen" descr=""/>
          <p:cNvPicPr/>
          <p:nvPr/>
        </p:nvPicPr>
        <p:blipFill>
          <a:blip r:embed="rId19"/>
          <a:stretch/>
        </p:blipFill>
        <p:spPr>
          <a:xfrm>
            <a:off x="2166120" y="5879160"/>
            <a:ext cx="1397160" cy="101736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32" descr=""/>
          <p:cNvPicPr/>
          <p:nvPr/>
        </p:nvPicPr>
        <p:blipFill>
          <a:blip r:embed="rId20"/>
          <a:stretch/>
        </p:blipFill>
        <p:spPr>
          <a:xfrm>
            <a:off x="1835640" y="3285000"/>
            <a:ext cx="1257480" cy="10753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33" descr=""/>
          <p:cNvPicPr/>
          <p:nvPr/>
        </p:nvPicPr>
        <p:blipFill>
          <a:blip r:embed="rId21"/>
          <a:stretch/>
        </p:blipFill>
        <p:spPr>
          <a:xfrm>
            <a:off x="23760" y="1174320"/>
            <a:ext cx="1307520" cy="104940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35" descr=""/>
          <p:cNvPicPr/>
          <p:nvPr/>
        </p:nvPicPr>
        <p:blipFill>
          <a:blip r:embed="rId22"/>
          <a:stretch/>
        </p:blipFill>
        <p:spPr>
          <a:xfrm>
            <a:off x="3488400" y="5216400"/>
            <a:ext cx="1698120" cy="5720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"/>
          <p:cNvPicPr/>
          <p:nvPr/>
        </p:nvPicPr>
        <p:blipFill>
          <a:blip r:embed="rId23"/>
          <a:srcRect l="7235" t="18177" r="1473" b="17909"/>
          <a:stretch/>
        </p:blipFill>
        <p:spPr>
          <a:xfrm>
            <a:off x="2523960" y="1179360"/>
            <a:ext cx="1543680" cy="520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5" descr=""/>
          <p:cNvPicPr/>
          <p:nvPr/>
        </p:nvPicPr>
        <p:blipFill>
          <a:blip r:embed="rId24"/>
          <a:stretch/>
        </p:blipFill>
        <p:spPr>
          <a:xfrm>
            <a:off x="7584480" y="2031480"/>
            <a:ext cx="1523520" cy="69804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34" descr=""/>
          <p:cNvPicPr/>
          <p:nvPr/>
        </p:nvPicPr>
        <p:blipFill>
          <a:blip r:embed="rId25"/>
          <a:srcRect l="19457" t="10141" r="23975" b="14029"/>
          <a:stretch/>
        </p:blipFill>
        <p:spPr>
          <a:xfrm>
            <a:off x="39240" y="3156480"/>
            <a:ext cx="788040" cy="12448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6" descr=""/>
          <p:cNvPicPr/>
          <p:nvPr/>
        </p:nvPicPr>
        <p:blipFill>
          <a:blip r:embed="rId26"/>
          <a:stretch/>
        </p:blipFill>
        <p:spPr>
          <a:xfrm>
            <a:off x="2927520" y="5405040"/>
            <a:ext cx="2913120" cy="111096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0" descr=""/>
          <p:cNvPicPr/>
          <p:nvPr/>
        </p:nvPicPr>
        <p:blipFill>
          <a:blip r:embed="rId27"/>
          <a:stretch/>
        </p:blipFill>
        <p:spPr>
          <a:xfrm>
            <a:off x="3204000" y="4183560"/>
            <a:ext cx="1901880" cy="104544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"/>
          <p:cNvPicPr/>
          <p:nvPr/>
        </p:nvPicPr>
        <p:blipFill>
          <a:blip r:embed="rId28"/>
          <a:stretch/>
        </p:blipFill>
        <p:spPr>
          <a:xfrm>
            <a:off x="5686920" y="1236600"/>
            <a:ext cx="1188720" cy="1843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31" descr=""/>
          <p:cNvPicPr/>
          <p:nvPr/>
        </p:nvPicPr>
        <p:blipFill>
          <a:blip r:embed="rId29"/>
          <a:srcRect l="3936" t="0" r="81891" b="0"/>
          <a:stretch/>
        </p:blipFill>
        <p:spPr>
          <a:xfrm>
            <a:off x="4932000" y="3290760"/>
            <a:ext cx="1177920" cy="104976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8" descr=""/>
          <p:cNvPicPr/>
          <p:nvPr/>
        </p:nvPicPr>
        <p:blipFill>
          <a:blip r:embed="rId30"/>
          <a:stretch/>
        </p:blipFill>
        <p:spPr>
          <a:xfrm>
            <a:off x="7981560" y="4910400"/>
            <a:ext cx="1026360" cy="12330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1" descr=""/>
          <p:cNvPicPr/>
          <p:nvPr/>
        </p:nvPicPr>
        <p:blipFill>
          <a:blip r:embed="rId31"/>
          <a:stretch/>
        </p:blipFill>
        <p:spPr>
          <a:xfrm>
            <a:off x="8016840" y="3467160"/>
            <a:ext cx="1091160" cy="5454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9" descr=""/>
          <p:cNvPicPr/>
          <p:nvPr/>
        </p:nvPicPr>
        <p:blipFill>
          <a:blip r:embed="rId32"/>
          <a:stretch/>
        </p:blipFill>
        <p:spPr>
          <a:xfrm>
            <a:off x="6928200" y="3789000"/>
            <a:ext cx="2323800" cy="1040760"/>
          </a:xfrm>
          <a:prstGeom prst="rect">
            <a:avLst/>
          </a:prstGeom>
          <a:ln w="0">
            <a:noFill/>
          </a:ln>
        </p:spPr>
      </p:pic>
      <p:sp>
        <p:nvSpPr>
          <p:cNvPr id="293" name="Rectangle 12"/>
          <p:cNvSpPr/>
          <p:nvPr/>
        </p:nvSpPr>
        <p:spPr>
          <a:xfrm>
            <a:off x="6948360" y="1222200"/>
            <a:ext cx="1763280" cy="647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743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74359"/>
              </a:solidFill>
              <a:latin typeface="Times New Roman"/>
            </a:endParaRPr>
          </a:p>
        </p:txBody>
      </p:sp>
      <p:pic>
        <p:nvPicPr>
          <p:cNvPr id="294" name="Picture 11" descr=""/>
          <p:cNvPicPr/>
          <p:nvPr/>
        </p:nvPicPr>
        <p:blipFill>
          <a:blip r:embed="rId33"/>
          <a:stretch/>
        </p:blipFill>
        <p:spPr>
          <a:xfrm>
            <a:off x="6961320" y="1225080"/>
            <a:ext cx="1791720" cy="644760"/>
          </a:xfrm>
          <a:prstGeom prst="rect">
            <a:avLst/>
          </a:prstGeom>
          <a:ln>
            <a:solidFill>
              <a:srgbClr val="032937"/>
            </a:solidFill>
            <a:round/>
          </a:ln>
        </p:spPr>
      </p:pic>
      <p:pic>
        <p:nvPicPr>
          <p:cNvPr id="295" name="Picture 9" descr=""/>
          <p:cNvPicPr/>
          <p:nvPr/>
        </p:nvPicPr>
        <p:blipFill>
          <a:blip r:embed="rId34"/>
          <a:stretch/>
        </p:blipFill>
        <p:spPr>
          <a:xfrm>
            <a:off x="-47520" y="2806200"/>
            <a:ext cx="2098800" cy="121716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3" descr="">
            <a:hlinkClick r:id="rId35"/>
          </p:cNvPr>
          <p:cNvPicPr/>
          <p:nvPr/>
        </p:nvPicPr>
        <p:blipFill>
          <a:blip r:embed="rId36"/>
          <a:stretch/>
        </p:blipFill>
        <p:spPr>
          <a:xfrm>
            <a:off x="6999120" y="2637000"/>
            <a:ext cx="2037240" cy="8629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0" descr=""/>
          <p:cNvPicPr/>
          <p:nvPr/>
        </p:nvPicPr>
        <p:blipFill>
          <a:blip r:embed="rId37"/>
          <a:stretch/>
        </p:blipFill>
        <p:spPr>
          <a:xfrm>
            <a:off x="4786920" y="2433600"/>
            <a:ext cx="2940120" cy="80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NREN Solution #2:</a:t>
            </a:r>
            <a:br>
              <a:rPr sz="2300"/>
            </a:br>
            <a:r>
              <a:rPr b="1" i="1" lang="en-US" sz="2300" spc="-1" strike="noStrike">
                <a:solidFill>
                  <a:srgbClr val="ffffff"/>
                </a:solidFill>
                <a:latin typeface="Arial"/>
              </a:rPr>
              <a:t>G</a:t>
            </a: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lobal </a:t>
            </a:r>
            <a:r>
              <a:rPr b="1" i="1" lang="en-US" sz="23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uthentication </a:t>
            </a:r>
            <a:r>
              <a:rPr b="1" i="1" lang="en-US" sz="2300" spc="-1" strike="noStrike">
                <a:solidFill>
                  <a:srgbClr val="ffffff"/>
                </a:solidFill>
                <a:latin typeface="Arial"/>
              </a:rPr>
              <a:t>IN</a:t>
            </a: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frastructure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300" name="Picture 4" descr="eduGAIN_cmyk.pdf"/>
          <p:cNvPicPr/>
          <p:nvPr/>
        </p:nvPicPr>
        <p:blipFill>
          <a:blip r:embed="rId1"/>
          <a:srcRect l="38336" t="39979" r="40210" b="55134"/>
          <a:stretch/>
        </p:blipFill>
        <p:spPr>
          <a:xfrm>
            <a:off x="142560" y="2349000"/>
            <a:ext cx="8835840" cy="260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10" descr="Screen Shot 2014-10-02 at 5.14.35 am.png"/>
          <p:cNvPicPr/>
          <p:nvPr/>
        </p:nvPicPr>
        <p:blipFill>
          <a:blip r:embed="rId1"/>
          <a:stretch/>
        </p:blipFill>
        <p:spPr>
          <a:xfrm>
            <a:off x="0" y="1628640"/>
            <a:ext cx="9143640" cy="4608000"/>
          </a:xfrm>
          <a:prstGeom prst="rect">
            <a:avLst/>
          </a:prstGeom>
          <a:ln w="0">
            <a:noFill/>
          </a:ln>
        </p:spPr>
      </p:pic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GB" sz="2300" spc="-1" strike="noStrike">
                <a:solidFill>
                  <a:srgbClr val="ffffff"/>
                </a:solidFill>
                <a:latin typeface="Calibri"/>
              </a:rPr>
              <a:t>At the start of the ELCIRA project (June 2012)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grpSp>
        <p:nvGrpSpPr>
          <p:cNvPr id="304" name="Group 25"/>
          <p:cNvGrpSpPr/>
          <p:nvPr/>
        </p:nvGrpSpPr>
        <p:grpSpPr>
          <a:xfrm>
            <a:off x="228600" y="5079960"/>
            <a:ext cx="2293560" cy="1002240"/>
            <a:chOff x="228600" y="5079960"/>
            <a:chExt cx="2293560" cy="1002240"/>
          </a:xfrm>
        </p:grpSpPr>
        <p:sp>
          <p:nvSpPr>
            <p:cNvPr id="305" name="Rectangle 3"/>
            <p:cNvSpPr/>
            <p:nvPr/>
          </p:nvSpPr>
          <p:spPr>
            <a:xfrm>
              <a:off x="228600" y="5140440"/>
              <a:ext cx="142560" cy="142560"/>
            </a:xfrm>
            <a:prstGeom prst="rect">
              <a:avLst/>
            </a:prstGeom>
            <a:solidFill>
              <a:srgbClr val="004359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06" name="Rectangle 4"/>
            <p:cNvSpPr/>
            <p:nvPr/>
          </p:nvSpPr>
          <p:spPr>
            <a:xfrm>
              <a:off x="228600" y="5513400"/>
              <a:ext cx="142560" cy="142560"/>
            </a:xfrm>
            <a:prstGeom prst="rect">
              <a:avLst/>
            </a:prstGeom>
            <a:solidFill>
              <a:srgbClr val="00899f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07" name="Rectangle 5"/>
            <p:cNvSpPr/>
            <p:nvPr/>
          </p:nvSpPr>
          <p:spPr>
            <a:xfrm>
              <a:off x="228600" y="5700600"/>
              <a:ext cx="142560" cy="142560"/>
            </a:xfrm>
            <a:prstGeom prst="rect">
              <a:avLst/>
            </a:prstGeom>
            <a:solidFill>
              <a:srgbClr val="e0c300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08" name="Rectangle 6"/>
            <p:cNvSpPr/>
            <p:nvPr/>
          </p:nvSpPr>
          <p:spPr>
            <a:xfrm>
              <a:off x="228600" y="5324400"/>
              <a:ext cx="142560" cy="144000"/>
            </a:xfrm>
            <a:prstGeom prst="rect">
              <a:avLst/>
            </a:prstGeom>
            <a:solidFill>
              <a:srgbClr val="bfdc00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09" name="Rectangle 7"/>
            <p:cNvSpPr/>
            <p:nvPr/>
          </p:nvSpPr>
          <p:spPr>
            <a:xfrm>
              <a:off x="228600" y="5880240"/>
              <a:ext cx="142560" cy="144000"/>
            </a:xfrm>
            <a:prstGeom prst="rect">
              <a:avLst/>
            </a:prstGeom>
            <a:solidFill>
              <a:srgbClr val="ee5019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10" name="Rectangle 33"/>
            <p:cNvSpPr/>
            <p:nvPr/>
          </p:nvSpPr>
          <p:spPr>
            <a:xfrm>
              <a:off x="371520" y="5079960"/>
              <a:ext cx="2150640" cy="100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eduGAIN Member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Joining eduGAIN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Candidate Federation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Existing/Pilot Federation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Target service region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1" name="Bent Arrow 34"/>
          <p:cNvSpPr/>
          <p:nvPr/>
        </p:nvSpPr>
        <p:spPr>
          <a:xfrm rot="10800000">
            <a:off x="2988360" y="2781360"/>
            <a:ext cx="1439640" cy="2880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>
            <a:solidFill>
              <a:srgbClr val="0743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74359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Deployment Path of NREN Services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314" name="Picture 7" descr="Icon_mensch_interaktion_mann_frau_board.png"/>
          <p:cNvPicPr/>
          <p:nvPr/>
        </p:nvPicPr>
        <p:blipFill>
          <a:blip r:embed="rId1"/>
          <a:stretch/>
        </p:blipFill>
        <p:spPr>
          <a:xfrm>
            <a:off x="5764320" y="1559160"/>
            <a:ext cx="3416040" cy="47998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927044890"/>
              </p:ext>
            </p:extLst>
          </p:nvPr>
        </p:nvGraphicFramePr>
        <p:xfrm>
          <a:off x="0" y="1268640"/>
          <a:ext cx="60955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15" descr="Screen Shot 2014-10-02 at 5.14.35 am.png"/>
          <p:cNvPicPr/>
          <p:nvPr/>
        </p:nvPicPr>
        <p:blipFill>
          <a:blip r:embed="rId1"/>
          <a:stretch/>
        </p:blipFill>
        <p:spPr>
          <a:xfrm>
            <a:off x="0" y="1628640"/>
            <a:ext cx="9143640" cy="460800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4" descr="Screen Shot 2014-11-28 at 6.44.57 am.png"/>
          <p:cNvPicPr/>
          <p:nvPr/>
        </p:nvPicPr>
        <p:blipFill>
          <a:blip r:embed="rId2"/>
          <a:stretch/>
        </p:blipFill>
        <p:spPr>
          <a:xfrm>
            <a:off x="0" y="1616040"/>
            <a:ext cx="9143640" cy="4633560"/>
          </a:xfrm>
          <a:prstGeom prst="rect">
            <a:avLst/>
          </a:prstGeom>
          <a:ln w="0">
            <a:noFill/>
          </a:ln>
        </p:spPr>
      </p:pic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GB" sz="2300" spc="-1" strike="noStrike">
                <a:solidFill>
                  <a:srgbClr val="ffffff"/>
                </a:solidFill>
                <a:latin typeface="Calibri"/>
              </a:rPr>
              <a:t>At the end of the ELCIRA project (Oct 2014)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grpSp>
        <p:nvGrpSpPr>
          <p:cNvPr id="319" name="Group 12"/>
          <p:cNvGrpSpPr/>
          <p:nvPr/>
        </p:nvGrpSpPr>
        <p:grpSpPr>
          <a:xfrm>
            <a:off x="228600" y="5079960"/>
            <a:ext cx="2293560" cy="1002240"/>
            <a:chOff x="228600" y="5079960"/>
            <a:chExt cx="2293560" cy="1002240"/>
          </a:xfrm>
        </p:grpSpPr>
        <p:sp>
          <p:nvSpPr>
            <p:cNvPr id="320" name="Rectangle 3"/>
            <p:cNvSpPr/>
            <p:nvPr/>
          </p:nvSpPr>
          <p:spPr>
            <a:xfrm>
              <a:off x="228600" y="5140440"/>
              <a:ext cx="142560" cy="142560"/>
            </a:xfrm>
            <a:prstGeom prst="rect">
              <a:avLst/>
            </a:prstGeom>
            <a:solidFill>
              <a:srgbClr val="004359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21" name="Rectangle 4"/>
            <p:cNvSpPr/>
            <p:nvPr/>
          </p:nvSpPr>
          <p:spPr>
            <a:xfrm>
              <a:off x="228600" y="5513400"/>
              <a:ext cx="142560" cy="142560"/>
            </a:xfrm>
            <a:prstGeom prst="rect">
              <a:avLst/>
            </a:prstGeom>
            <a:solidFill>
              <a:srgbClr val="00899f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22" name="Rectangle 5"/>
            <p:cNvSpPr/>
            <p:nvPr/>
          </p:nvSpPr>
          <p:spPr>
            <a:xfrm>
              <a:off x="228600" y="5700600"/>
              <a:ext cx="142560" cy="142560"/>
            </a:xfrm>
            <a:prstGeom prst="rect">
              <a:avLst/>
            </a:prstGeom>
            <a:solidFill>
              <a:srgbClr val="e0c300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23" name="Rectangle 6"/>
            <p:cNvSpPr/>
            <p:nvPr/>
          </p:nvSpPr>
          <p:spPr>
            <a:xfrm>
              <a:off x="228600" y="5324400"/>
              <a:ext cx="142560" cy="144000"/>
            </a:xfrm>
            <a:prstGeom prst="rect">
              <a:avLst/>
            </a:prstGeom>
            <a:solidFill>
              <a:srgbClr val="bfdc00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24" name="Rectangle 7"/>
            <p:cNvSpPr/>
            <p:nvPr/>
          </p:nvSpPr>
          <p:spPr>
            <a:xfrm>
              <a:off x="228600" y="5880240"/>
              <a:ext cx="142560" cy="144000"/>
            </a:xfrm>
            <a:prstGeom prst="rect">
              <a:avLst/>
            </a:prstGeom>
            <a:solidFill>
              <a:srgbClr val="ee5019"/>
            </a:solidFill>
            <a:ln w="9525">
              <a:solidFill>
                <a:srgbClr val="0743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74359"/>
                </a:solidFill>
                <a:latin typeface="Times New Roman"/>
              </a:endParaRPr>
            </a:p>
          </p:txBody>
        </p:sp>
        <p:sp>
          <p:nvSpPr>
            <p:cNvPr id="325" name="Rectangle 23"/>
            <p:cNvSpPr/>
            <p:nvPr/>
          </p:nvSpPr>
          <p:spPr>
            <a:xfrm>
              <a:off x="371520" y="5079960"/>
              <a:ext cx="2150640" cy="100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eduGAIN Member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Joining eduGAIN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Candidate Federation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Existing/Pilot Federation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74359"/>
                  </a:solidFill>
                  <a:latin typeface="Arial"/>
                  <a:ea typeface="ＭＳ Ｐゴシック"/>
                </a:rPr>
                <a:t>Target service region</a:t>
              </a:r>
              <a:endParaRPr b="0" lang="en-A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6" name="Bent Arrow 24"/>
          <p:cNvSpPr/>
          <p:nvPr/>
        </p:nvSpPr>
        <p:spPr>
          <a:xfrm>
            <a:off x="2267640" y="2277000"/>
            <a:ext cx="1439640" cy="2880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>
            <a:solidFill>
              <a:srgbClr val="0743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74359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nodeType="afterEffect" fill="hold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Deployment Path of NREN Services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329" name="Picture 3" descr="researchers-looking.png"/>
          <p:cNvPicPr/>
          <p:nvPr/>
        </p:nvPicPr>
        <p:blipFill>
          <a:blip r:embed="rId1"/>
          <a:stretch/>
        </p:blipFill>
        <p:spPr>
          <a:xfrm>
            <a:off x="179640" y="2493000"/>
            <a:ext cx="4119120" cy="4055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302258456"/>
              </p:ext>
            </p:extLst>
          </p:nvPr>
        </p:nvGraphicFramePr>
        <p:xfrm>
          <a:off x="2746440" y="877320"/>
          <a:ext cx="639720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Content Placeholder 5" descr=""/>
          <p:cNvPicPr/>
          <p:nvPr/>
        </p:nvPicPr>
        <p:blipFill>
          <a:blip r:embed="rId1"/>
          <a:srcRect l="3579" t="0" r="3579" b="0"/>
          <a:stretch/>
        </p:blipFill>
        <p:spPr>
          <a:xfrm>
            <a:off x="4140000" y="4341960"/>
            <a:ext cx="3988080" cy="211104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4" descr=""/>
          <p:cNvPicPr/>
          <p:nvPr/>
        </p:nvPicPr>
        <p:blipFill>
          <a:blip r:embed="rId2"/>
          <a:srcRect l="0" t="19429" r="0" b="17386"/>
          <a:stretch/>
        </p:blipFill>
        <p:spPr>
          <a:xfrm>
            <a:off x="467640" y="4293000"/>
            <a:ext cx="3519000" cy="2224440"/>
          </a:xfrm>
          <a:prstGeom prst="rect">
            <a:avLst/>
          </a:prstGeom>
          <a:ln w="0">
            <a:noFill/>
          </a:ln>
        </p:spPr>
      </p:pic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85800" y="333360"/>
            <a:ext cx="6035400" cy="863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How can your service evolve?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304920" y="1340640"/>
            <a:ext cx="8218080" cy="5162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rmAutofit/>
          </a:bodyPr>
          <a:p>
            <a:pPr marL="812880" indent="-812880">
              <a:lnSpc>
                <a:spcPct val="80000"/>
              </a:lnSpc>
              <a:spcBef>
                <a:spcPts val="561"/>
              </a:spcBef>
              <a:buSzPct val="100058"/>
              <a:buBlip>
                <a:blip r:embed="rId3"/>
              </a:buBlip>
            </a:pPr>
            <a:r>
              <a:rPr b="0" lang="en-GB" sz="2800" spc="-1" strike="noStrike">
                <a:solidFill>
                  <a:srgbClr val="074359"/>
                </a:solidFill>
                <a:latin typeface="Calibri"/>
              </a:rPr>
              <a:t>Choose your own path to evolution</a:t>
            </a:r>
            <a:endParaRPr b="0" lang="en-GB" sz="2800" spc="-1" strike="noStrike">
              <a:solidFill>
                <a:srgbClr val="074359"/>
              </a:solidFill>
              <a:latin typeface="Arial"/>
            </a:endParaRPr>
          </a:p>
          <a:p>
            <a:pPr lvl="1" marL="1246320" indent="-812880">
              <a:lnSpc>
                <a:spcPct val="80000"/>
              </a:lnSpc>
              <a:spcBef>
                <a:spcPts val="479"/>
              </a:spcBef>
              <a:buSzPct val="100000"/>
              <a:buBlip>
                <a:blip r:embed="rId4"/>
              </a:buBlip>
            </a:pPr>
            <a:r>
              <a:rPr b="0" lang="en-GB" sz="2400" spc="-1" strike="noStrike">
                <a:solidFill>
                  <a:srgbClr val="074359"/>
                </a:solidFill>
                <a:latin typeface="Calibri"/>
              </a:rPr>
              <a:t>eduroam</a:t>
            </a:r>
            <a:endParaRPr b="0" i="1" lang="en-GB" sz="2400" spc="-1" strike="noStrike">
              <a:solidFill>
                <a:srgbClr val="074359"/>
              </a:solidFill>
              <a:latin typeface="Arial"/>
            </a:endParaRPr>
          </a:p>
          <a:p>
            <a:pPr lvl="1" marL="1246320" indent="-812880">
              <a:lnSpc>
                <a:spcPct val="80000"/>
              </a:lnSpc>
              <a:spcBef>
                <a:spcPts val="479"/>
              </a:spcBef>
              <a:buSzPct val="100000"/>
              <a:buBlip>
                <a:blip r:embed="rId5"/>
              </a:buBlip>
            </a:pPr>
            <a:r>
              <a:rPr b="0" lang="en-GB" sz="2400" spc="-1" strike="noStrike">
                <a:solidFill>
                  <a:srgbClr val="074359"/>
                </a:solidFill>
                <a:latin typeface="Calibri"/>
              </a:rPr>
              <a:t>Campus WebSSO</a:t>
            </a:r>
            <a:endParaRPr b="0" i="1" lang="en-GB" sz="2400" spc="-1" strike="noStrike">
              <a:solidFill>
                <a:srgbClr val="074359"/>
              </a:solidFill>
              <a:latin typeface="Arial"/>
            </a:endParaRPr>
          </a:p>
          <a:p>
            <a:pPr lvl="1" marL="1246320" indent="-812880">
              <a:lnSpc>
                <a:spcPct val="80000"/>
              </a:lnSpc>
              <a:spcBef>
                <a:spcPts val="479"/>
              </a:spcBef>
              <a:buSzPct val="100000"/>
              <a:buBlip>
                <a:blip r:embed="rId6"/>
              </a:buBlip>
            </a:pPr>
            <a:r>
              <a:rPr b="0" lang="en-GB" sz="2400" spc="-1" strike="noStrike">
                <a:solidFill>
                  <a:srgbClr val="074359"/>
                </a:solidFill>
                <a:latin typeface="Calibri"/>
              </a:rPr>
              <a:t>Federation &amp; eduGAIN</a:t>
            </a:r>
            <a:endParaRPr b="0" i="1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812880" indent="-812880">
              <a:lnSpc>
                <a:spcPct val="80000"/>
              </a:lnSpc>
              <a:spcBef>
                <a:spcPts val="479"/>
              </a:spcBef>
              <a:buSzPct val="100017"/>
              <a:buBlip>
                <a:blip r:embed="rId7"/>
              </a:buBlip>
            </a:pPr>
            <a:r>
              <a:rPr b="0" lang="en-GB" sz="2400" spc="-1" strike="noStrike">
                <a:solidFill>
                  <a:srgbClr val="074359"/>
                </a:solidFill>
                <a:latin typeface="Calibri"/>
              </a:rPr>
              <a:t>Knowing there is a better way…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lvl="1" marL="1246320" indent="-812880">
              <a:lnSpc>
                <a:spcPct val="80000"/>
              </a:lnSpc>
              <a:spcBef>
                <a:spcPts val="479"/>
              </a:spcBef>
              <a:buSzPct val="100000"/>
              <a:buBlip>
                <a:blip r:embed="rId8"/>
              </a:buBlip>
            </a:pPr>
            <a:r>
              <a:rPr b="0" lang="en-GB" sz="2400" spc="-1" strike="noStrike">
                <a:solidFill>
                  <a:srgbClr val="074359"/>
                </a:solidFill>
                <a:latin typeface="Calibri"/>
              </a:rPr>
              <a:t>…</a:t>
            </a:r>
            <a:r>
              <a:rPr b="0" lang="en-GB" sz="2400" spc="-1" strike="noStrike">
                <a:solidFill>
                  <a:srgbClr val="074359"/>
                </a:solidFill>
                <a:latin typeface="Calibri"/>
              </a:rPr>
              <a:t>which deployment model for the future?</a:t>
            </a:r>
            <a:endParaRPr b="0" i="1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endParaRPr b="0" lang="en-GB" sz="28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Do you know what this is?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pic>
        <p:nvPicPr>
          <p:cNvPr id="219" name="Picture 6" descr=""/>
          <p:cNvPicPr/>
          <p:nvPr/>
        </p:nvPicPr>
        <p:blipFill>
          <a:blip r:embed="rId1"/>
          <a:stretch/>
        </p:blipFill>
        <p:spPr>
          <a:xfrm>
            <a:off x="1114560" y="1187280"/>
            <a:ext cx="6914880" cy="519372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21" name="TextBox 4"/>
          <p:cNvSpPr/>
          <p:nvPr/>
        </p:nvSpPr>
        <p:spPr>
          <a:xfrm>
            <a:off x="0" y="6021360"/>
            <a:ext cx="914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Image URL: http://www.oldgardentools.co.uk/transporting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Handbarrow </a:t>
            </a:r>
            <a:r>
              <a:rPr b="1" lang="en-US" sz="2300" spc="-1" strike="noStrike">
                <a:solidFill>
                  <a:srgbClr val="ffffff"/>
                </a:solidFill>
                <a:latin typeface="Wingdings"/>
              </a:rPr>
              <a:t></a:t>
            </a: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 Wheelbarrow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pic>
        <p:nvPicPr>
          <p:cNvPr id="224" name="Picture 7" descr=""/>
          <p:cNvPicPr/>
          <p:nvPr/>
        </p:nvPicPr>
        <p:blipFill>
          <a:blip r:embed="rId1"/>
          <a:srcRect l="0" t="19429" r="0" b="17386"/>
          <a:stretch/>
        </p:blipFill>
        <p:spPr>
          <a:xfrm>
            <a:off x="1259640" y="1253880"/>
            <a:ext cx="6857640" cy="4335120"/>
          </a:xfrm>
          <a:prstGeom prst="rect">
            <a:avLst/>
          </a:prstGeom>
          <a:ln w="0">
            <a:noFill/>
          </a:ln>
        </p:spPr>
      </p:pic>
      <p:sp>
        <p:nvSpPr>
          <p:cNvPr id="225" name="TextBox 8"/>
          <p:cNvSpPr/>
          <p:nvPr/>
        </p:nvSpPr>
        <p:spPr>
          <a:xfrm>
            <a:off x="0" y="6237360"/>
            <a:ext cx="914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Image URL: http://pismobobs.com/2012/04/07/wooden-wheelbarrow-planter/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Content Placeholder 5" descr=""/>
          <p:cNvPicPr/>
          <p:nvPr/>
        </p:nvPicPr>
        <p:blipFill>
          <a:blip r:embed="rId1"/>
          <a:srcRect l="3579" t="0" r="3579" b="0"/>
          <a:stretch/>
        </p:blipFill>
        <p:spPr>
          <a:xfrm>
            <a:off x="4903920" y="1211760"/>
            <a:ext cx="3988080" cy="2111040"/>
          </a:xfrm>
          <a:prstGeom prst="rect">
            <a:avLst/>
          </a:prstGeom>
          <a:ln w="0">
            <a:noFill/>
          </a:ln>
        </p:spPr>
      </p:pic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Handbarrow </a:t>
            </a:r>
            <a:r>
              <a:rPr b="1" lang="en-US" sz="2300" spc="-1" strike="noStrike">
                <a:solidFill>
                  <a:srgbClr val="ffffff"/>
                </a:solidFill>
                <a:latin typeface="Wingdings"/>
              </a:rPr>
              <a:t></a:t>
            </a: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 Wheelbarrow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graphicFrame>
        <p:nvGraphicFramePr>
          <p:cNvPr id="228" name="Content Placeholder 11"/>
          <p:cNvGraphicFramePr/>
          <p:nvPr/>
        </p:nvGraphicFramePr>
        <p:xfrm>
          <a:off x="107640" y="3408480"/>
          <a:ext cx="9036000" cy="2745720"/>
        </p:xfrm>
        <a:graphic>
          <a:graphicData uri="http://schemas.openxmlformats.org/drawingml/2006/table">
            <a:tbl>
              <a:tblPr/>
              <a:tblGrid>
                <a:gridCol w="2477160"/>
                <a:gridCol w="2477160"/>
                <a:gridCol w="1895760"/>
                <a:gridCol w="2185560"/>
              </a:tblGrid>
              <a:tr h="583920">
                <a:tc>
                  <a:txBody>
                    <a:bodyPr anchor="t">
                      <a:noAutofit/>
                    </a:bodyPr>
                    <a:p>
                      <a:endParaRPr b="1" lang="en-AU" sz="1600" spc="-1" strike="noStrike">
                        <a:solidFill>
                          <a:srgbClr val="ffffff"/>
                        </a:solidFill>
                        <a:latin typeface="Verdana"/>
                        <a:ea typeface="ＭＳ Ｐゴシック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07435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AU" sz="1600" spc="-1" strike="noStrike">
                          <a:solidFill>
                            <a:srgbClr val="ffffff"/>
                          </a:solidFill>
                          <a:latin typeface="Verdana"/>
                          <a:ea typeface="ＭＳ Ｐゴシック"/>
                        </a:rPr>
                        <a:t>Handbarrow</a:t>
                      </a:r>
                      <a:endParaRPr b="0" lang="en-A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noFill/>
                    </a:lnL>
                    <a:lnR w="9360"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07435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AU" sz="1600" spc="-1" strike="noStrike">
                          <a:solidFill>
                            <a:srgbClr val="ffffff"/>
                          </a:solidFill>
                          <a:latin typeface="Verdana"/>
                          <a:ea typeface="ＭＳ Ｐゴシック"/>
                        </a:rPr>
                        <a:t>European Wheelbarrow</a:t>
                      </a:r>
                      <a:endParaRPr b="0" lang="en-A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07435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AU" sz="1600" spc="-1" strike="noStrike">
                          <a:solidFill>
                            <a:srgbClr val="ffffff"/>
                          </a:solidFill>
                          <a:latin typeface="Verdana"/>
                          <a:ea typeface="ＭＳ Ｐゴシック"/>
                        </a:rPr>
                        <a:t>Chinese Wheelbarrow</a:t>
                      </a:r>
                      <a:endParaRPr b="0" lang="en-A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074359"/>
                    </a:solidFill>
                  </a:tcPr>
                </a:tc>
              </a:tr>
              <a:tr h="348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2000" spc="-1" strike="noStrike">
                          <a:solidFill>
                            <a:srgbClr val="ff0000"/>
                          </a:solidFill>
                          <a:latin typeface="Verdana"/>
                          <a:ea typeface="ＭＳ Ｐゴシック"/>
                        </a:rPr>
                        <a:t>People</a:t>
                      </a:r>
                      <a:endParaRPr b="0" lang="en-A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ff0000"/>
                          </a:solidFill>
                          <a:latin typeface="Verdana"/>
                          <a:ea typeface="ＭＳ Ｐゴシック"/>
                        </a:rPr>
                        <a:t>2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noFill/>
                    </a:lnL>
                    <a:lnR w="9360"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008000"/>
                          </a:solidFill>
                          <a:latin typeface="Verdana"/>
                          <a:ea typeface="ＭＳ Ｐゴシック"/>
                        </a:rPr>
                        <a:t>1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008000"/>
                          </a:solidFill>
                          <a:latin typeface="Verdana"/>
                          <a:ea typeface="ＭＳ Ｐゴシック"/>
                        </a:rPr>
                        <a:t>1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8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2000" spc="-1" strike="noStrike">
                          <a:solidFill>
                            <a:srgbClr val="ff0000"/>
                          </a:solidFill>
                          <a:latin typeface="Verdana"/>
                          <a:ea typeface="ＭＳ Ｐゴシック"/>
                        </a:rPr>
                        <a:t>Wheel</a:t>
                      </a:r>
                      <a:endParaRPr b="0" lang="en-A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ff0000"/>
                          </a:solidFill>
                          <a:latin typeface="Zapf Dingbats"/>
                          <a:ea typeface="ＭＳ Ｐゴシック"/>
                        </a:rPr>
                        <a:t>✗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noFill/>
                    </a:lnL>
                    <a:lnR w="9360"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008000"/>
                          </a:solidFill>
                          <a:latin typeface="Zapf Dingbats"/>
                          <a:ea typeface="ＭＳ Ｐゴシック"/>
                        </a:rPr>
                        <a:t>✓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008000"/>
                          </a:solidFill>
                          <a:latin typeface="Zapf Dingbats"/>
                          <a:ea typeface="ＭＳ Ｐゴシック"/>
                        </a:rPr>
                        <a:t>✓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8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2000" spc="-1" strike="noStrike">
                          <a:solidFill>
                            <a:srgbClr val="ff0000"/>
                          </a:solidFill>
                          <a:latin typeface="Verdana"/>
                          <a:ea typeface="ＭＳ Ｐゴシック"/>
                        </a:rPr>
                        <a:t>Load</a:t>
                      </a:r>
                      <a:endParaRPr b="0" lang="en-A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ff0000"/>
                          </a:solidFill>
                          <a:latin typeface="Zapf Dingbats"/>
                          <a:ea typeface="ＭＳ Ｐゴシック"/>
                        </a:rPr>
                        <a:t>✓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noFill/>
                    </a:lnL>
                    <a:lnR w="9360"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ff0000"/>
                          </a:solidFill>
                          <a:latin typeface="Zapf Dingbats"/>
                          <a:ea typeface="ＭＳ Ｐゴシック"/>
                        </a:rPr>
                        <a:t>✓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008000"/>
                          </a:solidFill>
                          <a:latin typeface="Verdana"/>
                          <a:ea typeface="ＭＳ Ｐゴシック"/>
                        </a:rPr>
                        <a:t>x3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8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2000" spc="-1" strike="noStrike">
                          <a:solidFill>
                            <a:srgbClr val="ff0000"/>
                          </a:solidFill>
                          <a:latin typeface="Verdana"/>
                          <a:ea typeface="ＭＳ Ｐゴシック"/>
                        </a:rPr>
                        <a:t>Steer + Lift</a:t>
                      </a:r>
                      <a:endParaRPr b="0" lang="en-A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ff0000"/>
                          </a:solidFill>
                          <a:latin typeface="Zapf Dingbats"/>
                          <a:ea typeface="ＭＳ Ｐゴシック"/>
                        </a:rPr>
                        <a:t>✓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noFill/>
                    </a:lnL>
                    <a:lnR w="9360"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ff0000"/>
                          </a:solidFill>
                          <a:latin typeface="Zapf Dingbats"/>
                          <a:ea typeface="ＭＳ Ｐゴシック"/>
                        </a:rPr>
                        <a:t>✓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AU" sz="3200" spc="-1" strike="noStrike">
                          <a:solidFill>
                            <a:srgbClr val="008000"/>
                          </a:solidFill>
                          <a:latin typeface="Zapf Dingbats"/>
                          <a:ea typeface="ＭＳ Ｐゴシック"/>
                        </a:rPr>
                        <a:t>✗</a:t>
                      </a:r>
                      <a:endParaRPr b="0" lang="en-A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9" name="TextBox 6"/>
          <p:cNvSpPr/>
          <p:nvPr/>
        </p:nvSpPr>
        <p:spPr>
          <a:xfrm>
            <a:off x="0" y="6309360"/>
            <a:ext cx="914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Image URL: http://www3.sympatico.ca/amoon/80.html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2"/>
          <a:srcRect l="0" t="19429" r="0" b="17386"/>
          <a:stretch/>
        </p:blipFill>
        <p:spPr>
          <a:xfrm>
            <a:off x="635760" y="1178640"/>
            <a:ext cx="3519000" cy="222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The computer lab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pic>
        <p:nvPicPr>
          <p:cNvPr id="232" name="Content Placeholder 3" descr=""/>
          <p:cNvPicPr/>
          <p:nvPr/>
        </p:nvPicPr>
        <p:blipFill>
          <a:blip r:embed="rId1"/>
          <a:srcRect l="4191" t="0" r="4191" b="0"/>
          <a:stretch/>
        </p:blipFill>
        <p:spPr>
          <a:xfrm>
            <a:off x="685800" y="1373040"/>
            <a:ext cx="7772040" cy="4114440"/>
          </a:xfrm>
          <a:prstGeom prst="rect">
            <a:avLst/>
          </a:prstGeom>
          <a:ln w="0">
            <a:noFill/>
          </a:ln>
        </p:spPr>
      </p:pic>
      <p:sp>
        <p:nvSpPr>
          <p:cNvPr id="233" name="TextBox 4"/>
          <p:cNvSpPr/>
          <p:nvPr/>
        </p:nvSpPr>
        <p:spPr>
          <a:xfrm>
            <a:off x="0" y="6237360"/>
            <a:ext cx="914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Image URL: http://www.fox.temple.edu/cms_about-fox/technology/it/resources/computer-labs/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University Modem Pool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236" name="Picture 8" descr=""/>
          <p:cNvPicPr/>
          <p:nvPr/>
        </p:nvPicPr>
        <p:blipFill>
          <a:blip r:embed="rId1"/>
          <a:stretch/>
        </p:blipFill>
        <p:spPr>
          <a:xfrm>
            <a:off x="251640" y="1268640"/>
            <a:ext cx="6071760" cy="37209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5" descr=""/>
          <p:cNvPicPr/>
          <p:nvPr/>
        </p:nvPicPr>
        <p:blipFill>
          <a:blip r:embed="rId2"/>
          <a:stretch/>
        </p:blipFill>
        <p:spPr>
          <a:xfrm>
            <a:off x="4284000" y="4005000"/>
            <a:ext cx="4673160" cy="2234880"/>
          </a:xfrm>
          <a:prstGeom prst="rect">
            <a:avLst/>
          </a:prstGeom>
          <a:ln w="0">
            <a:noFill/>
          </a:ln>
        </p:spPr>
      </p:pic>
      <p:sp>
        <p:nvSpPr>
          <p:cNvPr id="238" name="TextBox 10"/>
          <p:cNvSpPr/>
          <p:nvPr/>
        </p:nvSpPr>
        <p:spPr>
          <a:xfrm>
            <a:off x="0" y="6237360"/>
            <a:ext cx="914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Image URL: http://www.epicycle.org.uk/weblog/2003/feb2003-2.htm  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   Image URL: http://encyclopedia2.thefreedictionary.com/modem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28760" y="4286160"/>
            <a:ext cx="8357760" cy="202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indent="0">
              <a:lnSpc>
                <a:spcPct val="100000"/>
              </a:lnSpc>
              <a:buNone/>
            </a:pPr>
            <a:r>
              <a:rPr b="1" lang="en-US" sz="3500" spc="-151" strike="noStrike">
                <a:solidFill>
                  <a:schemeClr val="accent5"/>
                </a:solidFill>
                <a:latin typeface="Calibri"/>
              </a:rPr>
              <a:t>edu</a:t>
            </a:r>
            <a:r>
              <a:rPr b="1" lang="en-US" sz="3500" spc="-151" strike="noStrike">
                <a:solidFill>
                  <a:srgbClr val="ffffff"/>
                </a:solidFill>
                <a:latin typeface="Calibri"/>
              </a:rPr>
              <a:t>cation </a:t>
            </a:r>
            <a:r>
              <a:rPr b="1" lang="en-US" sz="3500" spc="-151" strike="noStrike">
                <a:solidFill>
                  <a:srgbClr val="4bacc6"/>
                </a:solidFill>
                <a:latin typeface="Calibri"/>
              </a:rPr>
              <a:t>roam</a:t>
            </a:r>
            <a:r>
              <a:rPr b="1" lang="en-US" sz="3500" spc="-151" strike="noStrike">
                <a:solidFill>
                  <a:srgbClr val="ffffff"/>
                </a:solidFill>
                <a:latin typeface="Calibri"/>
              </a:rPr>
              <a:t>ing</a:t>
            </a:r>
            <a:br>
              <a:rPr sz="3500"/>
            </a:br>
            <a:br>
              <a:rPr sz="3500"/>
            </a:br>
            <a:r>
              <a:rPr b="1" lang="en-US" sz="3500" spc="-151" strike="noStrike">
                <a:solidFill>
                  <a:schemeClr val="accent5"/>
                </a:solidFill>
                <a:latin typeface="Calibri"/>
              </a:rPr>
              <a:t>Secure Wireless Service </a:t>
            </a:r>
            <a:br>
              <a:rPr sz="3500"/>
            </a:br>
            <a:r>
              <a:rPr b="1" lang="en-US" sz="3500" spc="-151" strike="noStrike">
                <a:solidFill>
                  <a:schemeClr val="accent5"/>
                </a:solidFill>
                <a:latin typeface="Calibri"/>
              </a:rPr>
              <a:t>for Research and Education</a:t>
            </a:r>
            <a:endParaRPr b="0" lang="en-GB" sz="3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0" name="Picture Placeholder 5" descr="Screen shot 2010-06-21 at 1.30.15 PM.png">
            <a:hlinkClick r:id="rId1"/>
          </p:cNvPr>
          <p:cNvPicPr/>
          <p:nvPr/>
        </p:nvPicPr>
        <p:blipFill>
          <a:blip r:embed="rId2"/>
          <a:srcRect l="0" t="-16562" r="0" b="-16562"/>
          <a:stretch/>
        </p:blipFill>
        <p:spPr>
          <a:xfrm>
            <a:off x="4716360" y="3843360"/>
            <a:ext cx="4247640" cy="31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ounded Rectangle 5"/>
          <p:cNvSpPr/>
          <p:nvPr/>
        </p:nvSpPr>
        <p:spPr>
          <a:xfrm>
            <a:off x="395640" y="1700640"/>
            <a:ext cx="8496720" cy="230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74359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Lots of Applications </a:t>
            </a: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Wingdings"/>
              </a:rPr>
              <a:t></a:t>
            </a: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 Lots of Passwords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23640" y="4005000"/>
            <a:ext cx="8208720" cy="2207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1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One password for each application does not scale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2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Tons of passwords to manage for users and service operators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3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Varying degree of password security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4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Increased helpdesk/user work due to password resets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5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Collaborative usage of applications is difficult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244" name="Picture 3" descr=""/>
          <p:cNvPicPr/>
          <p:nvPr/>
        </p:nvPicPr>
        <p:blipFill>
          <a:blip r:embed="rId6"/>
          <a:stretch/>
        </p:blipFill>
        <p:spPr>
          <a:xfrm>
            <a:off x="899640" y="1772640"/>
            <a:ext cx="2952000" cy="21646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4" descr=""/>
          <p:cNvPicPr/>
          <p:nvPr/>
        </p:nvPicPr>
        <p:blipFill>
          <a:blip r:embed="rId7"/>
          <a:stretch/>
        </p:blipFill>
        <p:spPr>
          <a:xfrm>
            <a:off x="5796000" y="1892880"/>
            <a:ext cx="2808000" cy="194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 5"/>
          <p:cNvSpPr/>
          <p:nvPr/>
        </p:nvSpPr>
        <p:spPr>
          <a:xfrm>
            <a:off x="5220000" y="1700640"/>
            <a:ext cx="3816000" cy="331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74359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85800" y="301680"/>
            <a:ext cx="6035400" cy="863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300"/>
            </a:b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Solution #1: LDAP</a:t>
            </a:r>
            <a:endParaRPr b="0" lang="en-GB" sz="2300" spc="-1" strike="noStrike">
              <a:solidFill>
                <a:srgbClr val="074359"/>
              </a:solidFill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85800" y="137304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1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Centralised Password &amp;</a:t>
            </a:r>
            <a:br>
              <a:rPr sz="2400"/>
            </a:b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Account Storage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2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Re-use of Accounts/Password</a:t>
            </a:r>
            <a:br>
              <a:rPr sz="2400"/>
            </a:b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across applications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3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Focus password security at</a:t>
            </a:r>
            <a:br>
              <a:rPr sz="2400"/>
            </a:b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one location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</a:pP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4"/>
              </a:buBlip>
            </a:pPr>
            <a:r>
              <a:rPr b="0" lang="en-US" sz="2400" spc="-1" strike="noStrike">
                <a:solidFill>
                  <a:srgbClr val="074359"/>
                </a:solidFill>
                <a:latin typeface="Arial"/>
              </a:rPr>
              <a:t>One account for all applications</a:t>
            </a:r>
            <a:endParaRPr b="0" lang="en-GB" sz="2400" spc="-1" strike="noStrike">
              <a:solidFill>
                <a:srgbClr val="074359"/>
              </a:solidFill>
              <a:latin typeface="Arial"/>
            </a:endParaRPr>
          </a:p>
        </p:txBody>
      </p:sp>
      <p:pic>
        <p:nvPicPr>
          <p:cNvPr id="249" name="Picture 6" descr=""/>
          <p:cNvPicPr/>
          <p:nvPr/>
        </p:nvPicPr>
        <p:blipFill>
          <a:blip r:embed="rId5"/>
          <a:stretch/>
        </p:blipFill>
        <p:spPr>
          <a:xfrm>
            <a:off x="5552280" y="1772640"/>
            <a:ext cx="3174480" cy="3174480"/>
          </a:xfrm>
          <a:prstGeom prst="rect">
            <a:avLst/>
          </a:prstGeom>
          <a:ln w="0">
            <a:noFill/>
          </a:ln>
        </p:spPr>
      </p:pic>
      <p:sp>
        <p:nvSpPr>
          <p:cNvPr id="250" name="TextBox 7"/>
          <p:cNvSpPr/>
          <p:nvPr/>
        </p:nvSpPr>
        <p:spPr>
          <a:xfrm>
            <a:off x="0" y="6165360"/>
            <a:ext cx="914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Image URL: http://www.volkanoransoy.com/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GÉANT GN3plus template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GÉANT GN3plus template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GÉANT GN3plus template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GÉANT GN3plus template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GÉANT GN3plus template.potx</Template>
  <TotalTime>5412</TotalTime>
  <Application>LibreOffice/7.4.4.2$MacOSX_AARCH64 LibreOffice_project/85569322deea74ec9134968a29af2df5663baa21</Application>
  <AppVersion>15.0000</AppVersion>
  <Words>533</Words>
  <Paragraphs>155</Paragraphs>
  <Company>DANTE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2013-04-29T07:52:17Z</dcterms:created>
  <dc:creator>Paul Maurice</dc:creator>
  <dc:description/>
  <dc:language>en-AU</dc:language>
  <cp:lastModifiedBy/>
  <dcterms:modified xsi:type="dcterms:W3CDTF">2023-07-03T12:00:49Z</dcterms:modified>
  <cp:revision>104</cp:revision>
  <dc:subject/>
  <dc:title>Heading About GÉANT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tivity">
    <vt:lpwstr>NA2</vt:lpwstr>
  </property>
  <property fmtid="{D5CDD505-2E9C-101B-9397-08002B2CF9AE}" pid="3" name="ActivityDocumentType">
    <vt:lpwstr>Presentation</vt:lpwstr>
  </property>
  <property fmtid="{D5CDD505-2E9C-101B-9397-08002B2CF9AE}" pid="4" name="ContentType">
    <vt:lpwstr>Geant Activity Documents</vt:lpwstr>
  </property>
  <property fmtid="{D5CDD505-2E9C-101B-9397-08002B2CF9AE}" pid="5" name="DocumentComment">
    <vt:lpwstr>A generic set of slides offered as a toolkit to project participants, from which to create individual presentations</vt:lpwstr>
  </property>
  <property fmtid="{D5CDD505-2E9C-101B-9397-08002B2CF9AE}" pid="6" name="Notes">
    <vt:i4>11</vt:i4>
  </property>
  <property fmtid="{D5CDD505-2E9C-101B-9397-08002B2CF9AE}" pid="7" name="PresentationFormat">
    <vt:lpwstr>On-screen Show (4:3)</vt:lpwstr>
  </property>
  <property fmtid="{D5CDD505-2E9C-101B-9397-08002B2CF9AE}" pid="8" name="Slides">
    <vt:i4>20</vt:i4>
  </property>
  <property fmtid="{D5CDD505-2E9C-101B-9397-08002B2CF9AE}" pid="9" name="Sub-Task">
    <vt:lpwstr/>
  </property>
  <property fmtid="{D5CDD505-2E9C-101B-9397-08002B2CF9AE}" pid="10" name="Task">
    <vt:lpwstr>Task4</vt:lpwstr>
  </property>
</Properties>
</file>