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4" roundtripDataSignature="AMtx7mh3Jg21KRCxuzr1AYRav00Z4JjN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6" name="Google Shape;26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8" name="Google Shape;28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5" name="Google Shape;3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72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318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64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810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810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ZA"/>
              <a:t>eduroam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ZA"/>
              <a:t>RADIUS background and practical session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ZA"/>
              <a:t>exercise: build an eduroam IdP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ZA"/>
              <a:t>Using FreeRADIUS + LDAP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ZA"/>
              <a:t>Largely following GÉANT’s documentation: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ZA"/>
              <a:t>https://wiki.geant.org/display/H2eduroam/freeradius-sp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ZA"/>
              <a:t>https://wiki.geant.org/display/H2eduroam/freeradius-idp</a:t>
            </a:r>
            <a:endParaRPr/>
          </a:p>
          <a:p>
            <a:pPr indent="-254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ZA"/>
              <a:t>But first we need to fill in some gaps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ZA"/>
              <a:t>F/Ticks</a:t>
            </a:r>
            <a:endParaRPr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Simple statistical logging format:</a:t>
            </a:r>
            <a:endParaRPr/>
          </a:p>
          <a:p>
            <a:pPr indent="-1714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This shows a visitor from the University of Cape Town (REALM=wf.uct.ac.za) visiting the University of the Western Cape (VISINST=1uwc.ac.za) in South Africa (VISCOUNTRY=ZA)</a:t>
            </a:r>
            <a:endParaRPr/>
          </a:p>
          <a:p>
            <a:pPr indent="-1714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CSI = Calling-Station-ID = MAC address [privacy]</a:t>
            </a:r>
            <a:endParaRPr/>
          </a:p>
        </p:txBody>
      </p:sp>
      <p:sp>
        <p:nvSpPr>
          <p:cNvPr id="98" name="Google Shape;98;p3"/>
          <p:cNvSpPr txBox="1"/>
          <p:nvPr/>
        </p:nvSpPr>
        <p:spPr>
          <a:xfrm>
            <a:off x="1519707" y="2421228"/>
            <a:ext cx="105606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ZA" sz="24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F-TICKS/eduroam/1.0#REALM=</a:t>
            </a:r>
            <a:r>
              <a:rPr b="0" i="0" lang="en-ZA" sz="24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wf.uct.ac.za</a:t>
            </a:r>
            <a:r>
              <a:rPr b="0" i="0" lang="en-ZA" sz="24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#VISCOUNTRY=</a:t>
            </a:r>
            <a:r>
              <a:rPr b="0" i="0" lang="en-ZA" sz="24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ZA</a:t>
            </a:r>
            <a:r>
              <a:rPr b="0" i="0" lang="en-ZA" sz="24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#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VISINST=1uwc.ac.za#CSI=4c-fb-45-de-ad-f1#RESULT=OK#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ZA"/>
              <a:t>Operator-Name</a:t>
            </a:r>
            <a:endParaRPr/>
          </a:p>
        </p:txBody>
      </p:sp>
      <p:sp>
        <p:nvSpPr>
          <p:cNvPr id="104" name="Google Shape;104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Provides a way to identify the [remote] service provider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There are a number of different formats, identified by the first character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eduroam uses the REALM type, identified by “1”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The REALM type uses a DNS-based scope</a:t>
            </a:r>
            <a:endParaRPr/>
          </a:p>
          <a:p>
            <a:pPr indent="-4064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1renu.ac.ug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1mak.ac.ug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1uwm.edu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ZA"/>
              <a:t>Chargeable-User-Identity</a:t>
            </a:r>
            <a:endParaRPr/>
          </a:p>
        </p:txBody>
      </p:sp>
      <p:sp>
        <p:nvSpPr>
          <p:cNvPr id="110" name="Google Shape;110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A pseudo-anonymous, opaque, persistent, targeted, privacy-preserving identifier</a:t>
            </a:r>
            <a:endParaRPr/>
          </a:p>
          <a:p>
            <a:pPr indent="-1714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Chargeable-User-Identity  := 2a8cd315aec15e3bc3f5a3820f4466a7c4653bb8</a:t>
            </a:r>
            <a:endParaRPr/>
          </a:p>
          <a:p>
            <a:pPr indent="-1714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SHA1 hash of a secret salt, User-Name, and Operator-Name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(see policy.d/cui line 72)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ZA"/>
              <a:t>FreeRADIUS &amp; virtual servers</a:t>
            </a:r>
            <a:endParaRPr/>
          </a:p>
        </p:txBody>
      </p:sp>
      <p:sp>
        <p:nvSpPr>
          <p:cNvPr id="116" name="Google Shape;116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ZA"/>
              <a:t>FreeRADIUS supports virtual hosts/servers, in much the same way as Apache does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ZA"/>
              <a:t>Selected based on client, port, or explicitly in config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ZA"/>
              <a:t>This can be used to simplify the processing of outer and inner identifiers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ZA"/>
              <a:t>Federation-level RADIUS servers</a:t>
            </a:r>
            <a:endParaRPr/>
          </a:p>
        </p:txBody>
      </p:sp>
      <p:sp>
        <p:nvSpPr>
          <p:cNvPr id="122" name="Google Shape;12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ZA"/>
              <a:t>For Uganda/RENU</a:t>
            </a:r>
            <a:endParaRPr/>
          </a:p>
        </p:txBody>
      </p:sp>
      <p:sp>
        <p:nvSpPr>
          <p:cNvPr id="123" name="Google Shape;12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IPs: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eduroam-proxy.renu.ac.ug (196.43.185.12)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radius.ucu.ac.ug (196.43.140.135)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Shared secret: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negotiated with RENU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Realm: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your DNS domain</a:t>
            </a:r>
            <a:endParaRPr/>
          </a:p>
        </p:txBody>
      </p:sp>
      <p:sp>
        <p:nvSpPr>
          <p:cNvPr id="124" name="Google Shape;12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ZA"/>
              <a:t>For this exercise</a:t>
            </a:r>
            <a:endParaRPr/>
          </a:p>
        </p:txBody>
      </p:sp>
      <p:sp>
        <p:nvSpPr>
          <p:cNvPr id="125" name="Google Shape;12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IPs: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137.63.190.7</a:t>
            </a:r>
            <a:br>
              <a:rPr lang="en-ZA"/>
            </a:b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br>
              <a:rPr lang="en-ZA"/>
            </a:b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Shared secret: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9999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Realm: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i="1" lang="en-ZA"/>
              <a:t> instX.fim.renu.ac.ug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ZA"/>
              <a:t>EAP Types</a:t>
            </a:r>
            <a:endParaRPr/>
          </a:p>
        </p:txBody>
      </p:sp>
      <p:sp>
        <p:nvSpPr>
          <p:cNvPr id="131" name="Google Shape;131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ZA"/>
              <a:t>EAP type</a:t>
            </a:r>
            <a:endParaRPr/>
          </a:p>
        </p:txBody>
      </p:sp>
      <p:sp>
        <p:nvSpPr>
          <p:cNvPr id="132" name="Google Shape;132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PEAP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TTLS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GTC</a:t>
            </a:r>
            <a:endParaRPr/>
          </a:p>
          <a:p>
            <a:pPr indent="-1714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TLS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MD5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SIM</a:t>
            </a:r>
            <a:endParaRPr/>
          </a:p>
        </p:txBody>
      </p:sp>
      <p:sp>
        <p:nvSpPr>
          <p:cNvPr id="133" name="Google Shape;133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ZA"/>
              <a:t>Phase 2</a:t>
            </a:r>
            <a:endParaRPr/>
          </a:p>
        </p:txBody>
      </p:sp>
      <p:sp>
        <p:nvSpPr>
          <p:cNvPr id="134" name="Google Shape;134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ZA"/>
              <a:t>MSCHAPv2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ZA"/>
              <a:t>PAP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ZA"/>
              <a:t>LDAP Modules</a:t>
            </a:r>
            <a:endParaRPr/>
          </a:p>
        </p:txBody>
      </p:sp>
      <p:sp>
        <p:nvSpPr>
          <p:cNvPr id="140" name="Google Shape;140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FreeRADIUS supports LDAP, but you need to enable the module by symlinking mods-available/ldap -&gt; mods-enabled/ldap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For the exercise, you need to configure it to talk to OpenLDAP on your own VM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In a real situation, could be your Active Directory, eDirectory, etc</a:t>
            </a:r>
            <a:endParaRPr/>
          </a:p>
          <a:p>
            <a:pPr indent="-1714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ZA"/>
              <a:t>NB! What LDAP backend you use affects what EAP types you can use!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2018-04-09T19:29:58Z</dcterms:created>
  <dc:creator>Guy Halse</dc:creator>
</cp:coreProperties>
</file>