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:go="http://customooxmlschemas.google.com/" r:id="rId13" roundtripDataSignature="AMtx7miZ6m7tRpcXraAumTSPHk5Hz9EMP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Google Shape;10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rif.renu.ac.ug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RENU Identity Federation (RIF)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https://rif.renu.ac.ug</a:t>
            </a:r>
            <a:endParaRPr/>
          </a:p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pic>
        <p:nvPicPr>
          <p:cNvPr descr="renu-logo.png"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169848" y="4723090"/>
            <a:ext cx="1072689" cy="9157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Introduction</a:t>
            </a:r>
            <a:endParaRPr/>
          </a:p>
        </p:txBody>
      </p:sp>
      <p:sp>
        <p:nvSpPr>
          <p:cNvPr id="92" name="Google Shape;92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RIF was established in August 2016 as a federation to support high education and research institution collaborations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RIF’s main goal is to allow RENU member institutions to securely and reliably access and share resources (services and content)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Sharing of resources (collaborations) should happen over the NREN and other data networks in Uganda and the world over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Joining RIF</a:t>
            </a:r>
            <a:endParaRPr/>
          </a:p>
        </p:txBody>
      </p:sp>
      <p:sp>
        <p:nvSpPr>
          <p:cNvPr id="98" name="Google Shape;98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Institutions can join RIF as either an IdP or SP. This is done through an application form accessible from the RIF website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Only RENU member institutions can join RIF as IdPs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Joining RIF as a SP doesn’t mandate subscription to RENU membership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Joining RIF</a:t>
            </a:r>
            <a:endParaRPr/>
          </a:p>
        </p:txBody>
      </p:sp>
      <p:sp>
        <p:nvSpPr>
          <p:cNvPr id="104" name="Google Shape;104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RENU membership is open to R&amp;E institutions endorsed by Ministry of Science, Technology &amp; Innovations through UNCST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Also Tertiary Education institutions endorsed by MOE through UNCHE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Institutions that work research institutions and tertiary institutions subscribed to RENU membership admitted as affiliate members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RIF Policy &amp; Metadata Registration</a:t>
            </a:r>
            <a:endParaRPr/>
          </a:p>
        </p:txBody>
      </p:sp>
      <p:sp>
        <p:nvSpPr>
          <p:cNvPr id="110" name="Google Shape;110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Access to federated resources is governed by RIF policy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Registration of Metadata in RIF is governed by the RIF Metadata Registration Practice Statement (MRPS)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above documents are available on the RIF website https://rif.renu.ac.ug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SAML WebSSO</a:t>
            </a:r>
            <a:endParaRPr/>
          </a:p>
        </p:txBody>
      </p:sp>
      <p:sp>
        <p:nvSpPr>
          <p:cNvPr id="116" name="Google Shape;116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Defines a standard to enable IdPs and relying parties to create and use Single Sign On services using SAML requirements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RIF SAML WebSSO Technology Profile available on the RIF website </a:t>
            </a:r>
            <a:endParaRPr/>
          </a:p>
          <a:p>
            <a:pPr indent="-342900" lvl="0" marL="342900" rtl="0" algn="just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https://rif.renu.ac.ug/docs/RIF-SAML-WebSSO-Technology-Profile.pdf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Demos</a:t>
            </a:r>
            <a:endParaRPr/>
          </a:p>
        </p:txBody>
      </p:sp>
      <p:sp>
        <p:nvSpPr>
          <p:cNvPr id="122" name="Google Shape;122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2018-04-12T05:29:46Z</dcterms:created>
  <dc:creator>Alex Mwotil</dc:creator>
</cp:coreProperties>
</file>